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AF0882-FC9F-42C6-A3F8-A492A90C0F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F8FECF7-BDDF-4A16-AEE0-903A4FB85D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2EE6F3B-5BC0-43A7-B230-651EA7A2F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D9DC0-038D-4550-8ABE-8425950BE9F1}" type="datetimeFigureOut">
              <a:rPr lang="fr-FR" smtClean="0"/>
              <a:t>21/02/2025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0F98DE9-D63F-4856-93D9-E69AEC6E2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FB3AF35-AF56-4631-97C8-B0898BF47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B03A7-C3A9-4B34-A477-FCA7340E2D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1926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801666-2474-4222-ABB8-ED0FECADC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BF1C23A-359B-4CCA-A224-182D8F92C5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184C43A-B270-4DD8-8E95-DC139A9EF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D9DC0-038D-4550-8ABE-8425950BE9F1}" type="datetimeFigureOut">
              <a:rPr lang="fr-FR" smtClean="0"/>
              <a:t>21/02/2025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52DA11-F173-4E0C-A0EA-4BE82BE98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999251-07D9-44DA-984B-AD356649A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B03A7-C3A9-4B34-A477-FCA7340E2D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5972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4343311-B5DE-4685-B3A9-F90F1B042A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7D51E00-2916-4558-8010-882F393B0A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6E3E506-9058-4C87-BDBF-AB6C00AFE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D9DC0-038D-4550-8ABE-8425950BE9F1}" type="datetimeFigureOut">
              <a:rPr lang="fr-FR" smtClean="0"/>
              <a:t>21/02/2025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354704-207A-4EF1-917E-583D22357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DA2BDF3-0A53-4825-8786-4F10F5874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B03A7-C3A9-4B34-A477-FCA7340E2D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607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C1FBE0-FB78-4DA7-A3CF-BB5C9EA96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77A0E45-80A5-44CA-BC6E-46635B60F9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D010DA-3050-4558-B3F0-F94642E71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D9DC0-038D-4550-8ABE-8425950BE9F1}" type="datetimeFigureOut">
              <a:rPr lang="fr-FR" smtClean="0"/>
              <a:t>21/02/2025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D69B525-CCEE-4E51-8D01-D15CD635E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EBD9265-82A7-4AC2-ABFA-CB3735FA4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B03A7-C3A9-4B34-A477-FCA7340E2D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8335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939499-145B-4947-95BF-B73E1CD15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EC81C26-F72F-4EF2-8F76-266A287B5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925A85-A1FD-415A-BD57-0912DE13B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D9DC0-038D-4550-8ABE-8425950BE9F1}" type="datetimeFigureOut">
              <a:rPr lang="fr-FR" smtClean="0"/>
              <a:t>21/02/2025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9FF5DE7-B878-40AB-BF48-C48544739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EC65648-1FBB-436B-B031-CC3E9B633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B03A7-C3A9-4B34-A477-FCA7340E2D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3018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B34A30-D6AA-44E6-BB17-41A8E8BEB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0685C4C-279E-4D4E-85B0-83EA313F53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E232C7D-C620-492A-A9F8-DE1F7446FC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5D6128F-E199-409F-85EB-58BF26460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D9DC0-038D-4550-8ABE-8425950BE9F1}" type="datetimeFigureOut">
              <a:rPr lang="fr-FR" smtClean="0"/>
              <a:t>21/02/2025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53CA496-B453-4C38-B0C3-3B4BB2E7B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6729B57-35A8-4531-9047-B376683D1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B03A7-C3A9-4B34-A477-FCA7340E2D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2364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E9FA97-554D-4A94-894F-312BB7680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4BA76BA-5D43-4190-A9AE-A565CAA2C3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7E0D2EA-239A-46B3-B985-ED9D917F73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E0DA00D-CEBA-456D-BB7B-91CEA17134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3C08171-95E7-4D20-82C2-8EA3941857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BB64921-5AC5-4A33-A760-B043850A0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D9DC0-038D-4550-8ABE-8425950BE9F1}" type="datetimeFigureOut">
              <a:rPr lang="fr-FR" smtClean="0"/>
              <a:t>21/02/2025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2335D2C-139C-46F6-BFCE-C1185EA22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B5A5E74-C031-4C9C-8E4A-93CF82AEA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B03A7-C3A9-4B34-A477-FCA7340E2D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6951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531608-208A-4C02-928F-1669F5C89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E8BE3AA-68D6-41E9-AC40-609FB623F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D9DC0-038D-4550-8ABE-8425950BE9F1}" type="datetimeFigureOut">
              <a:rPr lang="fr-FR" smtClean="0"/>
              <a:t>21/02/2025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F2769F4-CFE2-438A-B692-D5AB0E98D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B8787B-3774-41F1-B240-D6736967A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B03A7-C3A9-4B34-A477-FCA7340E2D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1446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2D96F8B-AE72-4A6B-B18B-2F2E6EE7B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D9DC0-038D-4550-8ABE-8425950BE9F1}" type="datetimeFigureOut">
              <a:rPr lang="fr-FR" smtClean="0"/>
              <a:t>21/02/2025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CBA9D3-ADCA-4DE7-B76F-91F35FFEC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647069A-52D1-40C3-880F-B8026CAB1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B03A7-C3A9-4B34-A477-FCA7340E2D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889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3E3E7D-1847-47A5-9C8A-95D4EE612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F687E1D-119D-42CF-B26D-12D229C529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22FDC0F-F891-40E2-BC61-2B722644CB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B6167E8-DB01-49B0-BDDA-E39E35F00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D9DC0-038D-4550-8ABE-8425950BE9F1}" type="datetimeFigureOut">
              <a:rPr lang="fr-FR" smtClean="0"/>
              <a:t>21/02/2025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AAB108D-4607-417F-8583-AEB9E9B90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08E55A7-660E-43C8-B005-654339407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B03A7-C3A9-4B34-A477-FCA7340E2D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5717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FFD767-EB83-4131-8155-1DED0F024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5BD1B42-AF73-4803-81C5-CB6897DB8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FC68DEE-0F0F-4D0B-BB5A-9B97F15811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BA1267A-403D-44DD-9EE2-7DE94BB21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D9DC0-038D-4550-8ABE-8425950BE9F1}" type="datetimeFigureOut">
              <a:rPr lang="fr-FR" smtClean="0"/>
              <a:t>21/02/2025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F298006-D519-4A2F-8C57-B67F22823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707325F-2EDC-4B05-9D8E-28087765C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B03A7-C3A9-4B34-A477-FCA7340E2D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485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1C485B2-1C1E-4E23-AE89-956DC9051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10CFA7D-0A77-46EE-8789-D728E94640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FEA5B2-3284-4BE7-9D36-A6DF9B358B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D9DC0-038D-4550-8ABE-8425950BE9F1}" type="datetimeFigureOut">
              <a:rPr lang="fr-FR" smtClean="0"/>
              <a:t>21/02/2025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C49F42-D998-4EF5-8574-A95FB30CC9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CD1A497-484F-4281-AABF-3BD86E2505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B03A7-C3A9-4B34-A477-FCA7340E2DD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2139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39E461DD-531A-4435-AAE9-FFD1A7B54228}"/>
                  </a:ext>
                </a:extLst>
              </p:cNvPr>
              <p:cNvSpPr txBox="1"/>
              <p:nvPr/>
            </p:nvSpPr>
            <p:spPr>
              <a:xfrm>
                <a:off x="2483768" y="1052736"/>
                <a:ext cx="2656112" cy="6310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fr-F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sSup>
                                <m:sSup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+3 </m:t>
                              </m:r>
                              <m:sSup>
                                <m:sSup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+ </m:t>
                              </m:r>
                              <m:f>
                                <m:f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num>
                                <m:den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den>
                              </m:f>
                            </m:e>
                          </m:nary>
                        </m:e>
                      </m:d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39E461DD-531A-4435-AAE9-FFD1A7B542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1052736"/>
                <a:ext cx="2656112" cy="63100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46515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joel Green</dc:creator>
  <cp:keywords>exo,équation</cp:keywords>
  <cp:lastModifiedBy>joel Green</cp:lastModifiedBy>
  <cp:revision>1</cp:revision>
  <dcterms:created xsi:type="dcterms:W3CDTF">2019-11-07T10:22:23Z</dcterms:created>
  <dcterms:modified xsi:type="dcterms:W3CDTF">2025-02-21T09:34:21Z</dcterms:modified>
  <cp:category>Exercices Powerpoint 2024</cp:category>
</cp:coreProperties>
</file>