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501"/>
    <a:srgbClr val="FFFFFF"/>
    <a:srgbClr val="00279F"/>
    <a:srgbClr val="4107E7"/>
    <a:srgbClr val="FAFD00"/>
    <a:srgbClr val="C1CEFF"/>
    <a:srgbClr val="C0F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81" autoAdjust="0"/>
  </p:normalViewPr>
  <p:slideViewPr>
    <p:cSldViewPr>
      <p:cViewPr varScale="1">
        <p:scale>
          <a:sx n="103" d="100"/>
          <a:sy n="103" d="100"/>
        </p:scale>
        <p:origin x="11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1" d="100"/>
        <a:sy n="41" d="100"/>
      </p:scale>
      <p:origin x="0" y="0"/>
    </p:cViewPr>
  </p:sorterViewPr>
  <p:gridSpacing cx="72008" cy="72008"/>
</p:viewPr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988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theme/theme1.xml><?xml version="1.0" encoding="utf-8"?>
<a:theme xmlns:a="http://schemas.openxmlformats.org/drawingml/2006/main" name="Thème1 financi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 financier</Template>
  <TotalTime>53</TotalTime>
  <Pages>6</Pages>
  <Words>71</Words>
  <Application>Microsoft Office PowerPoint</Application>
  <PresentationFormat>Affichage à l'écran (4:3)</PresentationFormat>
  <Paragraphs>37</Paragraphs>
  <Slides>6</Slides>
  <Notes>6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Tahoma</vt:lpstr>
      <vt:lpstr>Times New Roman</vt:lpstr>
      <vt:lpstr>Verdana</vt:lpstr>
      <vt:lpstr>Thème1 financier</vt:lpstr>
      <vt:lpstr>Microsoft ClipArt Gallery</vt:lpstr>
      <vt:lpstr>WordArt 2.0</vt:lpstr>
      <vt:lpstr>Organization Chart Add-in for Microsoft Office programs</vt:lpstr>
      <vt:lpstr>I O S</vt:lpstr>
      <vt:lpstr>MATERIEL INFORMATIQUE</vt:lpstr>
      <vt:lpstr>DEVELOPPEMENT D'APPLICATIONS </vt:lpstr>
      <vt:lpstr>OUTILS POUR CENTRES DE FORMATION</vt:lpstr>
      <vt:lpstr>FORMATION INFORMATIQUE</vt:lpstr>
      <vt:lpstr>NOS SERVICES</vt:lpstr>
    </vt:vector>
  </TitlesOfParts>
  <Company>IOS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d'application : informatique</dc:title>
  <dc:subject>Présentation d'une société d'informatique</dc:subject>
  <dc:creator>IOS</dc:creator>
  <dc:description>Exemple de présentation de société</dc:description>
  <cp:lastModifiedBy>joel Green</cp:lastModifiedBy>
  <cp:revision>20</cp:revision>
  <cp:lastPrinted>1601-01-01T00:00:00Z</cp:lastPrinted>
  <dcterms:created xsi:type="dcterms:W3CDTF">1995-09-22T14:15:58Z</dcterms:created>
  <dcterms:modified xsi:type="dcterms:W3CDTF">2013-06-18T14:12:29Z</dcterms:modified>
  <cp:category>Exercice Powerpoint 2013</cp:category>
</cp:coreProperties>
</file>