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7" r:id="rId4"/>
    <p:sldId id="258" r:id="rId5"/>
    <p:sldId id="259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3E9"/>
    <a:srgbClr val="145AA8"/>
    <a:srgbClr val="0A1EB6"/>
    <a:srgbClr val="0243A2"/>
    <a:srgbClr val="01174F"/>
    <a:srgbClr val="712000"/>
    <a:srgbClr val="4C2E00"/>
    <a:srgbClr val="676767"/>
    <a:srgbClr val="A2C1FE"/>
    <a:srgbClr val="00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1786" autoAdjust="0"/>
  </p:normalViewPr>
  <p:slideViewPr>
    <p:cSldViewPr>
      <p:cViewPr varScale="1">
        <p:scale>
          <a:sx n="92" d="100"/>
          <a:sy n="92" d="100"/>
        </p:scale>
        <p:origin x="1254" y="30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Green" userId="a8df8624b2a753c6" providerId="LiveId" clId="{F02B51ED-452C-487C-8B8E-457921757748}"/>
    <pc:docChg chg="custSel modSld modMainMaster">
      <pc:chgData name="joel Green" userId="a8df8624b2a753c6" providerId="LiveId" clId="{F02B51ED-452C-487C-8B8E-457921757748}" dt="2025-03-28T07:50:12.479" v="7" actId="20577"/>
      <pc:docMkLst>
        <pc:docMk/>
      </pc:docMkLst>
      <pc:sldChg chg="modSp mod">
        <pc:chgData name="joel Green" userId="a8df8624b2a753c6" providerId="LiveId" clId="{F02B51ED-452C-487C-8B8E-457921757748}" dt="2025-03-21T10:24:14.620" v="4"/>
        <pc:sldMkLst>
          <pc:docMk/>
          <pc:sldMk cId="0" sldId="256"/>
        </pc:sldMkLst>
        <pc:spChg chg="mod">
          <ac:chgData name="joel Green" userId="a8df8624b2a753c6" providerId="LiveId" clId="{F02B51ED-452C-487C-8B8E-457921757748}" dt="2025-03-21T10:23:18.274" v="1" actId="27636"/>
          <ac:spMkLst>
            <pc:docMk/>
            <pc:sldMk cId="0" sldId="256"/>
            <ac:spMk id="4099" creationId="{00000000-0000-0000-0000-000000000000}"/>
          </ac:spMkLst>
        </pc:spChg>
        <pc:spChg chg="mod">
          <ac:chgData name="joel Green" userId="a8df8624b2a753c6" providerId="LiveId" clId="{F02B51ED-452C-487C-8B8E-457921757748}" dt="2025-03-21T10:24:14.620" v="4"/>
          <ac:spMkLst>
            <pc:docMk/>
            <pc:sldMk cId="0" sldId="256"/>
            <ac:spMk id="4101" creationId="{00000000-0000-0000-0000-000000000000}"/>
          </ac:spMkLst>
        </pc:spChg>
      </pc:sldChg>
      <pc:sldChg chg="modSp mod">
        <pc:chgData name="joel Green" userId="a8df8624b2a753c6" providerId="LiveId" clId="{F02B51ED-452C-487C-8B8E-457921757748}" dt="2025-03-21T10:24:14.894" v="5" actId="27636"/>
        <pc:sldMkLst>
          <pc:docMk/>
          <pc:sldMk cId="0" sldId="257"/>
        </pc:sldMkLst>
        <pc:spChg chg="mod">
          <ac:chgData name="joel Green" userId="a8df8624b2a753c6" providerId="LiveId" clId="{F02B51ED-452C-487C-8B8E-457921757748}" dt="2025-03-21T10:24:14.620" v="4"/>
          <ac:spMkLst>
            <pc:docMk/>
            <pc:sldMk cId="0" sldId="257"/>
            <ac:spMk id="6146" creationId="{00000000-0000-0000-0000-000000000000}"/>
          </ac:spMkLst>
        </pc:spChg>
        <pc:spChg chg="mod">
          <ac:chgData name="joel Green" userId="a8df8624b2a753c6" providerId="LiveId" clId="{F02B51ED-452C-487C-8B8E-457921757748}" dt="2025-03-21T10:24:14.894" v="5" actId="27636"/>
          <ac:spMkLst>
            <pc:docMk/>
            <pc:sldMk cId="0" sldId="257"/>
            <ac:spMk id="6148" creationId="{00000000-0000-0000-0000-000000000000}"/>
          </ac:spMkLst>
        </pc:spChg>
      </pc:sldChg>
      <pc:sldChg chg="modSp mod modAnim">
        <pc:chgData name="joel Green" userId="a8df8624b2a753c6" providerId="LiveId" clId="{F02B51ED-452C-487C-8B8E-457921757748}" dt="2025-03-28T07:50:12.479" v="7" actId="20577"/>
        <pc:sldMkLst>
          <pc:docMk/>
          <pc:sldMk cId="0" sldId="258"/>
        </pc:sldMkLst>
        <pc:spChg chg="mod">
          <ac:chgData name="joel Green" userId="a8df8624b2a753c6" providerId="LiveId" clId="{F02B51ED-452C-487C-8B8E-457921757748}" dt="2025-03-28T07:50:12.479" v="7" actId="20577"/>
          <ac:spMkLst>
            <pc:docMk/>
            <pc:sldMk cId="0" sldId="258"/>
            <ac:spMk id="8196" creationId="{00000000-0000-0000-0000-000000000000}"/>
          </ac:spMkLst>
        </pc:spChg>
      </pc:sldChg>
      <pc:sldChg chg="modSp">
        <pc:chgData name="joel Green" userId="a8df8624b2a753c6" providerId="LiveId" clId="{F02B51ED-452C-487C-8B8E-457921757748}" dt="2025-03-21T10:24:14.620" v="4"/>
        <pc:sldMkLst>
          <pc:docMk/>
          <pc:sldMk cId="0" sldId="260"/>
        </pc:sldMkLst>
        <pc:spChg chg="mod">
          <ac:chgData name="joel Green" userId="a8df8624b2a753c6" providerId="LiveId" clId="{F02B51ED-452C-487C-8B8E-457921757748}" dt="2025-03-21T10:24:14.620" v="4"/>
          <ac:spMkLst>
            <pc:docMk/>
            <pc:sldMk cId="0" sldId="260"/>
            <ac:spMk id="2" creationId="{00000000-0000-0000-0000-000000000000}"/>
          </ac:spMkLst>
        </pc:spChg>
      </pc:sldChg>
      <pc:sldMasterChg chg="modSldLayout">
        <pc:chgData name="joel Green" userId="a8df8624b2a753c6" providerId="LiveId" clId="{F02B51ED-452C-487C-8B8E-457921757748}" dt="2025-03-21T10:23:18.008" v="0"/>
        <pc:sldMasterMkLst>
          <pc:docMk/>
          <pc:sldMasterMk cId="1899842658" sldId="2147483825"/>
        </pc:sldMasterMkLst>
        <pc:sldLayoutChg chg="delSp">
          <pc:chgData name="joel Green" userId="a8df8624b2a753c6" providerId="LiveId" clId="{F02B51ED-452C-487C-8B8E-457921757748}" dt="2025-03-21T10:23:18.008" v="0"/>
          <pc:sldLayoutMkLst>
            <pc:docMk/>
            <pc:sldMasterMk cId="1899842658" sldId="2147483825"/>
            <pc:sldLayoutMk cId="1001251893" sldId="2147483838"/>
          </pc:sldLayoutMkLst>
        </pc:sldLayoutChg>
      </pc:sldMasterChg>
      <pc:sldMasterChg chg="setBg">
        <pc:chgData name="joel Green" userId="a8df8624b2a753c6" providerId="LiveId" clId="{F02B51ED-452C-487C-8B8E-457921757748}" dt="2025-03-21T10:26:07.256" v="6"/>
        <pc:sldMasterMkLst>
          <pc:docMk/>
          <pc:sldMasterMk cId="3833710698" sldId="2147483840"/>
        </pc:sldMasterMkLst>
      </pc:sldMasterChg>
    </pc:docChg>
  </pc:docChgLst>
  <pc:docChgLst>
    <pc:chgData name="joel Green" userId="a8df8624b2a753c6" providerId="LiveId" clId="{1B50630D-DBC1-4E76-9A68-8899F9BBED03}"/>
    <pc:docChg chg="modSld">
      <pc:chgData name="joel Green" userId="a8df8624b2a753c6" providerId="LiveId" clId="{1B50630D-DBC1-4E76-9A68-8899F9BBED03}" dt="2025-02-24T08:39:45.187" v="5" actId="20577"/>
      <pc:docMkLst>
        <pc:docMk/>
      </pc:docMkLst>
      <pc:sldChg chg="modSp modAnim">
        <pc:chgData name="joel Green" userId="a8df8624b2a753c6" providerId="LiveId" clId="{1B50630D-DBC1-4E76-9A68-8899F9BBED03}" dt="2025-02-24T08:39:45.187" v="5" actId="20577"/>
        <pc:sldMkLst>
          <pc:docMk/>
          <pc:sldMk cId="0" sldId="256"/>
        </pc:sldMkLst>
        <pc:spChg chg="mod">
          <ac:chgData name="joel Green" userId="a8df8624b2a753c6" providerId="LiveId" clId="{1B50630D-DBC1-4E76-9A68-8899F9BBED03}" dt="2025-02-24T08:39:45.187" v="5" actId="20577"/>
          <ac:spMkLst>
            <pc:docMk/>
            <pc:sldMk cId="0" sldId="256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780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687388"/>
            <a:ext cx="4946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 texte du masque</a:t>
            </a:r>
          </a:p>
          <a:p>
            <a:pPr lvl="1"/>
            <a:r>
              <a:rPr lang="fr-FR"/>
              <a:t>Second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4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Projet de croisières touristiques dans la Manche ouest avec visite des îles anglo-normandes, découverte du milieu marin et initiation à la voile.</a:t>
            </a: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58333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5675" y="687388"/>
            <a:ext cx="4946650" cy="3425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Nos voiliers sont de la toute dernière génération, parmi les plus rapides et les plus luxueux.</a:t>
            </a:r>
          </a:p>
        </p:txBody>
      </p:sp>
    </p:spTree>
    <p:extLst>
      <p:ext uri="{BB962C8B-B14F-4D97-AF65-F5344CB8AC3E}">
        <p14:creationId xmlns:p14="http://schemas.microsoft.com/office/powerpoint/2010/main" val="1416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Présentation générale de notre offre en matiére de voyage, offre axée sur quelques thèmes porteurs.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374764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fr-FR" sz="1600"/>
              <a:t> Ces vols sont directs et intègrent le billet du retour.</a:t>
            </a:r>
          </a:p>
          <a:p>
            <a:pPr>
              <a:buFont typeface="Wingdings" pitchFamily="2" charset="2"/>
              <a:buChar char="l"/>
            </a:pPr>
            <a:r>
              <a:rPr lang="fr-FR" sz="1600"/>
              <a:t> Toute annulation doit être demandée par courrier avec un préavis de 30 jours avant la date du départ.</a:t>
            </a: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74935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Si vous le voulez bien !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335616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03405"/>
            <a:ext cx="7924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32201"/>
            <a:ext cx="7924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6518" y="4323846"/>
            <a:ext cx="2488881" cy="365125"/>
          </a:xfrm>
        </p:spPr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4323847"/>
            <a:ext cx="528732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1430868"/>
            <a:ext cx="2352675" cy="365125"/>
          </a:xfrm>
        </p:spPr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76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85" y="4697362"/>
            <a:ext cx="861952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884" y="977035"/>
            <a:ext cx="8612782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5516716"/>
            <a:ext cx="861822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33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4"/>
            <a:ext cx="861822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649134"/>
            <a:ext cx="84201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75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80" y="753534"/>
            <a:ext cx="8248121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9391" y="3509768"/>
            <a:ext cx="779409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4174598"/>
            <a:ext cx="8426981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9439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250746" y="80772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627" y="302133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6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124703"/>
            <a:ext cx="8422681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41" y="3648317"/>
            <a:ext cx="842140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78885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8885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7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7" y="762001"/>
            <a:ext cx="6909434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3891" y="2202080"/>
            <a:ext cx="277368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389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7423" y="2201333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75846" y="2904068"/>
            <a:ext cx="277368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8429" y="2192866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843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4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2677" y="762000"/>
            <a:ext cx="6913816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3890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3890" y="2331720"/>
            <a:ext cx="277368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3890" y="4796104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96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6195" y="2331720"/>
            <a:ext cx="277368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65096" y="4796103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812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811" y="2331722"/>
            <a:ext cx="277368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711" y="4796101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3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2194560"/>
            <a:ext cx="8618220" cy="40690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78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0472" y="747184"/>
            <a:ext cx="167163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746126"/>
            <a:ext cx="6801205" cy="424973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42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1" y="4191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1" y="17907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029201" y="1790700"/>
            <a:ext cx="38100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4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81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9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1" y="4191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1" y="1790700"/>
            <a:ext cx="7772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6801" y="3924300"/>
            <a:ext cx="7772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122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5"/>
            <a:ext cx="861822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1" y="3641726"/>
            <a:ext cx="861822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9" y="381002"/>
            <a:ext cx="722771" cy="365125"/>
          </a:xfrm>
        </p:spPr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03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890" y="2194560"/>
            <a:ext cx="4236461" cy="40690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941" y="2194560"/>
            <a:ext cx="4233168" cy="40690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88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09435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719" y="2183802"/>
            <a:ext cx="399063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89" y="3132668"/>
            <a:ext cx="4236461" cy="31309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4770" y="2183802"/>
            <a:ext cx="39873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940" y="3132668"/>
            <a:ext cx="4233169" cy="31309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76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09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334327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746760"/>
            <a:ext cx="5052060" cy="551688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3343275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4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4415374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3984" y="751242"/>
            <a:ext cx="3980420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4415374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67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675" y="764373"/>
            <a:ext cx="690943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2194560"/>
            <a:ext cx="861822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6582" y="6356352"/>
            <a:ext cx="231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1CA6-B444-43F5-927D-7F8D012978B5}" type="datetimeFigureOut">
              <a:rPr lang="fr-FR" smtClean="0"/>
              <a:pPr/>
              <a:t>28/03/2025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890" y="6355847"/>
            <a:ext cx="6154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7" y="381002"/>
            <a:ext cx="214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10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44" y="1790700"/>
            <a:ext cx="5286412" cy="4114800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"/>
            </a:pPr>
            <a:r>
              <a:rPr lang="fr-FR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Croisière d'agrément en Manche </a:t>
            </a:r>
            <a:r>
              <a:rPr lang="fr-FR" sz="3200" i="1">
                <a:solidFill>
                  <a:schemeClr val="accent4">
                    <a:lumMod val="60000"/>
                    <a:lumOff val="40000"/>
                  </a:schemeClr>
                </a:solidFill>
              </a:rPr>
              <a:t>Ouest  </a:t>
            </a:r>
            <a:endParaRPr lang="fr-FR" sz="3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"/>
            </a:pPr>
            <a:r>
              <a:rPr lang="fr-FR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Escales dans les îles Anglo-Normandes</a:t>
            </a:r>
          </a:p>
          <a:p>
            <a:pPr>
              <a:spcBef>
                <a:spcPts val="600"/>
              </a:spcBef>
              <a:buFont typeface="Wingdings" pitchFamily="2" charset="2"/>
              <a:buChar char=""/>
            </a:pPr>
            <a:r>
              <a:rPr lang="fr-FR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Découverte du milieu marin et de la navigation à la voile</a:t>
            </a:r>
          </a:p>
        </p:txBody>
      </p:sp>
      <p:pic>
        <p:nvPicPr>
          <p:cNvPr id="8" name="Picture 3" descr="C:\Users\jgreen\AppData\Local\Microsoft\Windows\Temporary Internet Files\Content.IE5\X6QMW5JL\MPj03997270000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24570" y="1428736"/>
            <a:ext cx="3000396" cy="44983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3976" y="214290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 petit tour en mer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voiliers rapides</a:t>
            </a:r>
          </a:p>
        </p:txBody>
      </p:sp>
      <p:pic>
        <p:nvPicPr>
          <p:cNvPr id="4" name="Picture 2" descr="C:\Users\jgreen\AppData\Local\Microsoft\Windows\Temporary Internet Files\Content.IE5\LD3A62ER\MPj04009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90" y="1700808"/>
            <a:ext cx="6431933" cy="42862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096140" y="1428736"/>
            <a:ext cx="2357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Admirez la ligne de nos nouveaux voiliers </a:t>
            </a:r>
            <a:r>
              <a:rPr lang="fr-FR" sz="2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38554" y="5214950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Eras Demi ITC" pitchFamily="34" charset="0"/>
              </a:rPr>
              <a:t>sensations garanties !</a:t>
            </a:r>
          </a:p>
        </p:txBody>
      </p:sp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Un périple en Europe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3"/>
          </p:nvPr>
        </p:nvSpPr>
        <p:spPr>
          <a:ln/>
          <a:scene3d>
            <a:camera prst="orthographicFront"/>
            <a:lightRig rig="threePt" dir="t"/>
          </a:scene3d>
          <a:sp3d prstMaterial="dkEdge"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1174F"/>
                </a:solidFill>
                <a:latin typeface="Aharoni" pitchFamily="2" charset="-79"/>
                <a:cs typeface="Aharoni" pitchFamily="2" charset="-79"/>
              </a:rPr>
              <a:t>Ouverture sur l'Europe de l'Est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Baltique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Hongrie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1174F"/>
                </a:solidFill>
                <a:latin typeface="Aharoni" pitchFamily="2" charset="-79"/>
                <a:cs typeface="Aharoni" pitchFamily="2" charset="-79"/>
              </a:rPr>
              <a:t>Le grand nord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Norvège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Suède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Finlande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1174F"/>
                </a:solidFill>
                <a:latin typeface="Aharoni" pitchFamily="2" charset="-79"/>
                <a:cs typeface="Aharoni" pitchFamily="2" charset="-79"/>
              </a:rPr>
              <a:t>Plus de soleil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Espagne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Italie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Grèce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>
                <a:solidFill>
                  <a:schemeClr val="tx2"/>
                </a:solidFill>
              </a:rPr>
              <a:t>Turquie</a:t>
            </a:r>
          </a:p>
        </p:txBody>
      </p:sp>
      <p:pic>
        <p:nvPicPr>
          <p:cNvPr id="6149" name="Picture 5" descr="C:\Users\jgreen\AppData\Local\Microsoft\Windows\Temporary Internet Files\Content.IE5\LQECR80U\MPj043131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1857364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jgreen\AppData\Local\Microsoft\Windows\Temporary Internet Files\Content.IE5\X6QMW5JL\MPj041008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8" y="1357298"/>
            <a:ext cx="7715304" cy="4643471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266700"/>
            <a:ext cx="7772400" cy="1143000"/>
          </a:xfrm>
          <a:noFill/>
          <a:ln/>
        </p:spPr>
        <p:txBody>
          <a:bodyPr/>
          <a:lstStyle/>
          <a:p>
            <a:r>
              <a:rPr lang="fr-FR" dirty="0"/>
              <a:t>Quelques destinations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1"/>
          </p:nvPr>
        </p:nvGraphicFramePr>
        <p:xfrm>
          <a:off x="1095348" y="1357298"/>
          <a:ext cx="7715304" cy="857256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94"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PRAGUE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OSLO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ATHENES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MADRID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62"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800 €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950 €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785 €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650 €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38290" y="4286256"/>
            <a:ext cx="7010400" cy="1562100"/>
          </a:xfrm>
          <a:noFill/>
          <a:ln/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1174F"/>
                </a:solidFill>
              </a:rPr>
              <a:t>Prix des vols au départ de paris</a:t>
            </a:r>
          </a:p>
          <a:p>
            <a:r>
              <a:rPr lang="fr-FR" sz="2400">
                <a:solidFill>
                  <a:srgbClr val="01174F"/>
                </a:solidFill>
              </a:rPr>
              <a:t>Promotions valables </a:t>
            </a:r>
            <a:r>
              <a:rPr lang="fr-FR" sz="2400" dirty="0">
                <a:solidFill>
                  <a:srgbClr val="01174F"/>
                </a:solidFill>
              </a:rPr>
              <a:t>de septembre à juin</a:t>
            </a:r>
          </a:p>
          <a:p>
            <a:r>
              <a:rPr lang="fr-FR" sz="2400" dirty="0">
                <a:solidFill>
                  <a:srgbClr val="01174F"/>
                </a:solidFill>
              </a:rPr>
              <a:t>Réservation recommandée</a:t>
            </a:r>
          </a:p>
        </p:txBody>
      </p:sp>
      <p:pic>
        <p:nvPicPr>
          <p:cNvPr id="7" name="Picture 14" descr="C:\Users\jgreen\AppData\Local\Microsoft\Windows\Temporary Internet Files\Content.IE5\X6QMW5JL\MCj0431620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54" y="51435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75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25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 descr="C:\Users\jgreen\AppData\Local\Microsoft\Windows\Temporary Internet Files\Content.IE5\0IDC9ZVW\MPj020134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62" y="1357298"/>
            <a:ext cx="6929486" cy="45850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38422" y="4643446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Et bon vent !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6313" y="1597444"/>
            <a:ext cx="2916184" cy="923330"/>
          </a:xfrm>
          <a:prstGeom prst="rect">
            <a:avLst/>
          </a:prstGeom>
          <a:noFill/>
          <a:effectLst>
            <a:glow rad="127000">
              <a:schemeClr val="tx2">
                <a:lumMod val="20000"/>
                <a:lumOff val="80000"/>
              </a:schemeClr>
            </a:glow>
            <a:outerShdw blurRad="152400" dist="317500" dir="5400000" sx="86000" sy="86000" rotWithShape="0">
              <a:schemeClr val="tx2">
                <a:lumMod val="20000"/>
                <a:lumOff val="80000"/>
                <a:alpha val="92000"/>
              </a:scheme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300002" rev="0"/>
            </a:camera>
            <a:lightRig rig="threePt" dir="t"/>
          </a:scene3d>
          <a:sp3d>
            <a:bevelB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/>
              <a:t>À bientôt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683</TotalTime>
  <Pages>4</Pages>
  <Words>197</Words>
  <Application>Microsoft Office PowerPoint</Application>
  <PresentationFormat>Format A4 (210 x 297 mm)</PresentationFormat>
  <Paragraphs>41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Constantia</vt:lpstr>
      <vt:lpstr>Eras Demi ITC</vt:lpstr>
      <vt:lpstr>Times New Roman</vt:lpstr>
      <vt:lpstr>Wingdings</vt:lpstr>
      <vt:lpstr>Traînée de condensation</vt:lpstr>
      <vt:lpstr> </vt:lpstr>
      <vt:lpstr>Des voiliers rapides</vt:lpstr>
      <vt:lpstr>Un périple en Europe</vt:lpstr>
      <vt:lpstr>Quelques destinations</vt:lpstr>
      <vt:lpstr>Présentation PowerPoint</vt:lpstr>
    </vt:vector>
  </TitlesOfParts>
  <Company>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présentation : un petit tour en mer</dc:title>
  <dc:subject>Présentation des prestations d'une agence de voyage</dc:subject>
  <dc:creator>IOS</dc:creator>
  <cp:keywords>voyage; exercice</cp:keywords>
  <dc:description>Présentation du cours Powerpoint 2019_x000d_
- paragraphes de texte_x000d_
- insertion d'images_x000d_
- insertion de tableau_x000d_
- transitions et compilations</dc:description>
  <cp:lastModifiedBy>joel Green</cp:lastModifiedBy>
  <cp:revision>52</cp:revision>
  <cp:lastPrinted>1601-01-01T00:00:00Z</cp:lastPrinted>
  <dcterms:created xsi:type="dcterms:W3CDTF">1995-03-31T15:11:44Z</dcterms:created>
  <dcterms:modified xsi:type="dcterms:W3CDTF">2025-03-28T07:50:28Z</dcterms:modified>
  <cp:category>Exercices Powerpoint 2024</cp:category>
</cp:coreProperties>
</file>