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ma" ContentType="audio/x-ms-wma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omments/modernComment_100_0.xml" ContentType="application/vnd.ms-powerpoint.comment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657903-095C-EC78-A9ED-A53598C7AE8E}" name="joel Green" initials="jG" userId="a8df8624b2a753c6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99CCFF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D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384F2E-06BC-4AF1-B269-7DAC08E63560}" v="6" dt="2025-03-20T09:05:17.096"/>
    <p1510:client id="{7A62D7B9-EC3E-4B2B-99AA-8C87B2EC9E24}" v="8" dt="2025-03-20T08:30:28.3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l Green" userId="a8df8624b2a753c6" providerId="Windows Live" clId="Web-{7A62D7B9-EC3E-4B2B-99AA-8C87B2EC9E24}"/>
    <pc:docChg chg="modSld">
      <pc:chgData name="joel Green" userId="a8df8624b2a753c6" providerId="Windows Live" clId="Web-{7A62D7B9-EC3E-4B2B-99AA-8C87B2EC9E24}" dt="2025-03-20T08:30:23.135" v="3"/>
      <pc:docMkLst>
        <pc:docMk/>
      </pc:docMkLst>
      <pc:sldChg chg="addSp delSp modSp">
        <pc:chgData name="joel Green" userId="a8df8624b2a753c6" providerId="Windows Live" clId="Web-{7A62D7B9-EC3E-4B2B-99AA-8C87B2EC9E24}" dt="2025-03-20T08:30:23.135" v="3"/>
        <pc:sldMkLst>
          <pc:docMk/>
          <pc:sldMk cId="0" sldId="256"/>
        </pc:sldMkLst>
        <pc:spChg chg="add del mod">
          <ac:chgData name="joel Green" userId="a8df8624b2a753c6" providerId="Windows Live" clId="Web-{7A62D7B9-EC3E-4B2B-99AA-8C87B2EC9E24}" dt="2025-03-20T08:30:23.135" v="3"/>
          <ac:spMkLst>
            <pc:docMk/>
            <pc:sldMk cId="0" sldId="256"/>
            <ac:spMk id="3" creationId="{171BE55E-3F62-FC8B-DD11-7BBE758AAC2C}"/>
          </ac:spMkLst>
        </pc:spChg>
      </pc:sldChg>
    </pc:docChg>
  </pc:docChgLst>
  <pc:docChgLst>
    <pc:chgData name="joel Green" userId="a8df8624b2a753c6" providerId="LiveId" clId="{EA9263C4-091C-41C5-8D98-EA91D86E8FA4}"/>
    <pc:docChg chg="undo redo custSel addSld modSld modShowInfo">
      <pc:chgData name="joel Green" userId="a8df8624b2a753c6" providerId="LiveId" clId="{EA9263C4-091C-41C5-8D98-EA91D86E8FA4}" dt="2025-03-18T09:22:45.660" v="983"/>
      <pc:docMkLst>
        <pc:docMk/>
      </pc:docMkLst>
      <pc:sldChg chg="addSp delSp modSp mod modTransition delAnim modAnim">
        <pc:chgData name="joel Green" userId="a8df8624b2a753c6" providerId="LiveId" clId="{EA9263C4-091C-41C5-8D98-EA91D86E8FA4}" dt="2025-03-12T10:46:59.712" v="977"/>
        <pc:sldMkLst>
          <pc:docMk/>
          <pc:sldMk cId="0" sldId="256"/>
        </pc:sldMkLst>
        <pc:picChg chg="add mod">
          <ac:chgData name="joel Green" userId="a8df8624b2a753c6" providerId="LiveId" clId="{EA9263C4-091C-41C5-8D98-EA91D86E8FA4}" dt="2025-03-06T10:47:20.578" v="697" actId="1076"/>
          <ac:picMkLst>
            <pc:docMk/>
            <pc:sldMk cId="0" sldId="256"/>
            <ac:picMk id="4" creationId="{2C942DCB-98BD-E372-EFCD-5091CD36AA0D}"/>
          </ac:picMkLst>
        </pc:picChg>
        <pc:picChg chg="add mod">
          <ac:chgData name="joel Green" userId="a8df8624b2a753c6" providerId="LiveId" clId="{EA9263C4-091C-41C5-8D98-EA91D86E8FA4}" dt="2025-03-12T09:58:50.110" v="825" actId="1076"/>
          <ac:picMkLst>
            <pc:docMk/>
            <pc:sldMk cId="0" sldId="256"/>
            <ac:picMk id="6" creationId="{9E1C5C59-9DC4-D577-785D-54EB5DB588E4}"/>
          </ac:picMkLst>
        </pc:picChg>
        <pc:picChg chg="add mod">
          <ac:chgData name="joel Green" userId="a8df8624b2a753c6" providerId="LiveId" clId="{EA9263C4-091C-41C5-8D98-EA91D86E8FA4}" dt="2025-03-12T10:46:59.712" v="977"/>
          <ac:picMkLst>
            <pc:docMk/>
            <pc:sldMk cId="0" sldId="256"/>
            <ac:picMk id="11" creationId="{CD434FFC-B34D-72EE-1817-5A7656877581}"/>
          </ac:picMkLst>
        </pc:picChg>
        <pc:picChg chg="add mod ord">
          <ac:chgData name="joel Green" userId="a8df8624b2a753c6" providerId="LiveId" clId="{EA9263C4-091C-41C5-8D98-EA91D86E8FA4}" dt="2025-03-06T10:47:18.585" v="696" actId="1076"/>
          <ac:picMkLst>
            <pc:docMk/>
            <pc:sldMk cId="0" sldId="256"/>
            <ac:picMk id="13" creationId="{5C88037D-3652-0103-C5F3-6BCD8EDCD862}"/>
          </ac:picMkLst>
        </pc:picChg>
      </pc:sldChg>
      <pc:sldChg chg="addSp delSp modSp mod modTransition modAnim">
        <pc:chgData name="joel Green" userId="a8df8624b2a753c6" providerId="LiveId" clId="{EA9263C4-091C-41C5-8D98-EA91D86E8FA4}" dt="2025-03-18T08:40:29.642" v="979" actId="20577"/>
        <pc:sldMkLst>
          <pc:docMk/>
          <pc:sldMk cId="0" sldId="257"/>
        </pc:sldMkLst>
        <pc:spChg chg="mod">
          <ac:chgData name="joel Green" userId="a8df8624b2a753c6" providerId="LiveId" clId="{EA9263C4-091C-41C5-8D98-EA91D86E8FA4}" dt="2025-03-18T08:40:16.522" v="978" actId="20577"/>
          <ac:spMkLst>
            <pc:docMk/>
            <pc:sldMk cId="0" sldId="257"/>
            <ac:spMk id="3" creationId="{00000000-0000-0000-0000-000000000000}"/>
          </ac:spMkLst>
        </pc:spChg>
        <pc:spChg chg="add mod">
          <ac:chgData name="joel Green" userId="a8df8624b2a753c6" providerId="LiveId" clId="{EA9263C4-091C-41C5-8D98-EA91D86E8FA4}" dt="2025-03-06T10:47:24.987" v="699" actId="1076"/>
          <ac:spMkLst>
            <pc:docMk/>
            <pc:sldMk cId="0" sldId="257"/>
            <ac:spMk id="10" creationId="{00000000-0000-0000-0000-000000000000}"/>
          </ac:spMkLst>
        </pc:spChg>
      </pc:sldChg>
      <pc:sldChg chg="addSp delSp modSp mod modTransition modAnim">
        <pc:chgData name="joel Green" userId="a8df8624b2a753c6" providerId="LiveId" clId="{EA9263C4-091C-41C5-8D98-EA91D86E8FA4}" dt="2025-03-12T10:46:57.720" v="976"/>
        <pc:sldMkLst>
          <pc:docMk/>
          <pc:sldMk cId="0" sldId="258"/>
        </pc:sldMkLst>
        <pc:picChg chg="mod">
          <ac:chgData name="joel Green" userId="a8df8624b2a753c6" providerId="LiveId" clId="{EA9263C4-091C-41C5-8D98-EA91D86E8FA4}" dt="2025-02-27T11:01:48.842" v="321" actId="14861"/>
          <ac:picMkLst>
            <pc:docMk/>
            <pc:sldMk cId="0" sldId="258"/>
            <ac:picMk id="8" creationId="{00000000-0000-0000-0000-000000000000}"/>
          </ac:picMkLst>
        </pc:picChg>
      </pc:sldChg>
      <pc:sldChg chg="addSp modSp mod modTransition modAnim">
        <pc:chgData name="joel Green" userId="a8df8624b2a753c6" providerId="LiveId" clId="{EA9263C4-091C-41C5-8D98-EA91D86E8FA4}" dt="2025-03-18T09:22:45.660" v="983"/>
        <pc:sldMkLst>
          <pc:docMk/>
          <pc:sldMk cId="0" sldId="259"/>
        </pc:sldMkLst>
        <pc:spChg chg="mod">
          <ac:chgData name="joel Green" userId="a8df8624b2a753c6" providerId="LiveId" clId="{EA9263C4-091C-41C5-8D98-EA91D86E8FA4}" dt="2025-03-18T08:43:26.584" v="980" actId="20577"/>
          <ac:spMkLst>
            <pc:docMk/>
            <pc:sldMk cId="0" sldId="259"/>
            <ac:spMk id="3" creationId="{00000000-0000-0000-0000-000000000000}"/>
          </ac:spMkLst>
        </pc:spChg>
        <pc:picChg chg="mod">
          <ac:chgData name="joel Green" userId="a8df8624b2a753c6" providerId="LiveId" clId="{EA9263C4-091C-41C5-8D98-EA91D86E8FA4}" dt="2025-03-05T10:49:58.581" v="651"/>
          <ac:picMkLst>
            <pc:docMk/>
            <pc:sldMk cId="0" sldId="259"/>
            <ac:picMk id="5" creationId="{00000000-0000-0000-0000-000000000000}"/>
          </ac:picMkLst>
        </pc:picChg>
        <pc:picChg chg="add mod">
          <ac:chgData name="joel Green" userId="a8df8624b2a753c6" providerId="LiveId" clId="{EA9263C4-091C-41C5-8D98-EA91D86E8FA4}" dt="2025-02-28T10:43:16.339" v="329" actId="962"/>
          <ac:picMkLst>
            <pc:docMk/>
            <pc:sldMk cId="0" sldId="259"/>
            <ac:picMk id="6" creationId="{61C44EF3-4869-EB9C-B09E-C0B88D44DE57}"/>
          </ac:picMkLst>
        </pc:picChg>
      </pc:sldChg>
      <pc:sldChg chg="addSp delSp modSp mod modTransition delAnim">
        <pc:chgData name="joel Green" userId="a8df8624b2a753c6" providerId="LiveId" clId="{EA9263C4-091C-41C5-8D98-EA91D86E8FA4}" dt="2025-03-12T10:46:57.720" v="976"/>
        <pc:sldMkLst>
          <pc:docMk/>
          <pc:sldMk cId="0" sldId="260"/>
        </pc:sldMkLst>
        <pc:graphicFrameChg chg="mod modVis">
          <ac:chgData name="joel Green" userId="a8df8624b2a753c6" providerId="LiveId" clId="{EA9263C4-091C-41C5-8D98-EA91D86E8FA4}" dt="2025-03-11T09:49:07.390" v="709" actId="14429"/>
          <ac:graphicFrameMkLst>
            <pc:docMk/>
            <pc:sldMk cId="0" sldId="260"/>
            <ac:graphicFrameMk id="13" creationId="{00000000-0000-0000-0000-000000000000}"/>
          </ac:graphicFrameMkLst>
        </pc:graphicFrameChg>
        <pc:graphicFrameChg chg="mod">
          <ac:chgData name="joel Green" userId="a8df8624b2a753c6" providerId="LiveId" clId="{EA9263C4-091C-41C5-8D98-EA91D86E8FA4}" dt="2025-03-04T10:48:23.330" v="373" actId="1076"/>
          <ac:graphicFrameMkLst>
            <pc:docMk/>
            <pc:sldMk cId="0" sldId="260"/>
            <ac:graphicFrameMk id="17" creationId="{00000000-0000-0000-0000-000000000000}"/>
          </ac:graphicFrameMkLst>
        </pc:graphicFrameChg>
        <pc:picChg chg="add mod">
          <ac:chgData name="joel Green" userId="a8df8624b2a753c6" providerId="LiveId" clId="{EA9263C4-091C-41C5-8D98-EA91D86E8FA4}" dt="2025-02-28T10:47:20.811" v="337" actId="14100"/>
          <ac:picMkLst>
            <pc:docMk/>
            <pc:sldMk cId="0" sldId="260"/>
            <ac:picMk id="6" creationId="{D4125C52-5896-D3BD-68EC-3441A31451C0}"/>
          </ac:picMkLst>
        </pc:picChg>
      </pc:sldChg>
      <pc:sldChg chg="addSp delSp modSp mod modTransition delAnim">
        <pc:chgData name="joel Green" userId="a8df8624b2a753c6" providerId="LiveId" clId="{EA9263C4-091C-41C5-8D98-EA91D86E8FA4}" dt="2025-03-12T10:46:57.720" v="976"/>
        <pc:sldMkLst>
          <pc:docMk/>
          <pc:sldMk cId="0" sldId="261"/>
        </pc:sldMkLst>
        <pc:picChg chg="add mod">
          <ac:chgData name="joel Green" userId="a8df8624b2a753c6" providerId="LiveId" clId="{EA9263C4-091C-41C5-8D98-EA91D86E8FA4}" dt="2025-02-28T10:52:35.428" v="347" actId="14100"/>
          <ac:picMkLst>
            <pc:docMk/>
            <pc:sldMk cId="0" sldId="261"/>
            <ac:picMk id="8" creationId="{855DD5FE-AE40-1D22-2E49-E891A3E2EC23}"/>
          </ac:picMkLst>
        </pc:picChg>
        <pc:picChg chg="add mod">
          <ac:chgData name="joel Green" userId="a8df8624b2a753c6" providerId="LiveId" clId="{EA9263C4-091C-41C5-8D98-EA91D86E8FA4}" dt="2025-02-28T10:55:27.710" v="353" actId="14100"/>
          <ac:picMkLst>
            <pc:docMk/>
            <pc:sldMk cId="0" sldId="261"/>
            <ac:picMk id="11" creationId="{80DC1A10-9A65-A9E8-B1BD-E144F8189B65}"/>
          </ac:picMkLst>
        </pc:picChg>
      </pc:sldChg>
      <pc:sldChg chg="addSp delSp modSp mod modTransition">
        <pc:chgData name="joel Green" userId="a8df8624b2a753c6" providerId="LiveId" clId="{EA9263C4-091C-41C5-8D98-EA91D86E8FA4}" dt="2025-03-12T10:46:57.720" v="976"/>
        <pc:sldMkLst>
          <pc:docMk/>
          <pc:sldMk cId="0" sldId="262"/>
        </pc:sldMkLst>
        <pc:spChg chg="mod">
          <ac:chgData name="joel Green" userId="a8df8624b2a753c6" providerId="LiveId" clId="{EA9263C4-091C-41C5-8D98-EA91D86E8FA4}" dt="2025-03-05T09:15:48.707" v="411" actId="1076"/>
          <ac:spMkLst>
            <pc:docMk/>
            <pc:sldMk cId="0" sldId="262"/>
            <ac:spMk id="7" creationId="{00000000-0000-0000-0000-000000000000}"/>
          </ac:spMkLst>
        </pc:spChg>
        <pc:spChg chg="mod">
          <ac:chgData name="joel Green" userId="a8df8624b2a753c6" providerId="LiveId" clId="{EA9263C4-091C-41C5-8D98-EA91D86E8FA4}" dt="2025-03-05T09:13:53.290" v="384" actId="1076"/>
          <ac:spMkLst>
            <pc:docMk/>
            <pc:sldMk cId="0" sldId="262"/>
            <ac:spMk id="8" creationId="{00000000-0000-0000-0000-000000000000}"/>
          </ac:spMkLst>
        </pc:spChg>
        <pc:spChg chg="mod">
          <ac:chgData name="joel Green" userId="a8df8624b2a753c6" providerId="LiveId" clId="{EA9263C4-091C-41C5-8D98-EA91D86E8FA4}" dt="2025-03-05T09:13:57.119" v="385" actId="1076"/>
          <ac:spMkLst>
            <pc:docMk/>
            <pc:sldMk cId="0" sldId="262"/>
            <ac:spMk id="9" creationId="{00000000-0000-0000-0000-000000000000}"/>
          </ac:spMkLst>
        </pc:spChg>
        <pc:spChg chg="mod">
          <ac:chgData name="joel Green" userId="a8df8624b2a753c6" providerId="LiveId" clId="{EA9263C4-091C-41C5-8D98-EA91D86E8FA4}" dt="2025-03-06T10:44:39.093" v="694" actId="206"/>
          <ac:spMkLst>
            <pc:docMk/>
            <pc:sldMk cId="0" sldId="262"/>
            <ac:spMk id="10" creationId="{00000000-0000-0000-0000-000000000000}"/>
          </ac:spMkLst>
        </pc:spChg>
        <pc:graphicFrameChg chg="mod">
          <ac:chgData name="joel Green" userId="a8df8624b2a753c6" providerId="LiveId" clId="{EA9263C4-091C-41C5-8D98-EA91D86E8FA4}" dt="2025-03-05T09:15:43.738" v="410" actId="1076"/>
          <ac:graphicFrameMkLst>
            <pc:docMk/>
            <pc:sldMk cId="0" sldId="262"/>
            <ac:graphicFrameMk id="11" creationId="{00000000-0000-0000-0000-000000000000}"/>
          </ac:graphicFrameMkLst>
        </pc:graphicFrameChg>
        <pc:graphicFrameChg chg="mod">
          <ac:chgData name="joel Green" userId="a8df8624b2a753c6" providerId="LiveId" clId="{EA9263C4-091C-41C5-8D98-EA91D86E8FA4}" dt="2025-03-05T09:14:10.556" v="388" actId="1076"/>
          <ac:graphicFrameMkLst>
            <pc:docMk/>
            <pc:sldMk cId="0" sldId="262"/>
            <ac:graphicFrameMk id="12" creationId="{00000000-0000-0000-0000-000000000000}"/>
          </ac:graphicFrameMkLst>
        </pc:graphicFrameChg>
        <pc:picChg chg="add mod">
          <ac:chgData name="joel Green" userId="a8df8624b2a753c6" providerId="LiveId" clId="{EA9263C4-091C-41C5-8D98-EA91D86E8FA4}" dt="2025-03-05T09:13:49.863" v="383" actId="1076"/>
          <ac:picMkLst>
            <pc:docMk/>
            <pc:sldMk cId="0" sldId="262"/>
            <ac:picMk id="4" creationId="{21207315-6E89-C882-A7B4-93F65500359E}"/>
          </ac:picMkLst>
        </pc:picChg>
      </pc:sldChg>
      <pc:sldChg chg="addSp delSp modSp new mod modTransition modClrScheme modAnim chgLayout">
        <pc:chgData name="joel Green" userId="a8df8624b2a753c6" providerId="LiveId" clId="{EA9263C4-091C-41C5-8D98-EA91D86E8FA4}" dt="2025-03-12T10:46:57.720" v="976"/>
        <pc:sldMkLst>
          <pc:docMk/>
          <pc:sldMk cId="2266886233" sldId="263"/>
        </pc:sldMkLst>
        <pc:spChg chg="add mod ord">
          <ac:chgData name="joel Green" userId="a8df8624b2a753c6" providerId="LiveId" clId="{EA9263C4-091C-41C5-8D98-EA91D86E8FA4}" dt="2025-03-11T14:08:28.659" v="749" actId="13244"/>
          <ac:spMkLst>
            <pc:docMk/>
            <pc:sldMk cId="2266886233" sldId="263"/>
            <ac:spMk id="7" creationId="{ABF34C95-7ED5-94C9-3DB2-2F38B927BB2E}"/>
          </ac:spMkLst>
        </pc:spChg>
        <pc:picChg chg="add mod ord">
          <ac:chgData name="joel Green" userId="a8df8624b2a753c6" providerId="LiveId" clId="{EA9263C4-091C-41C5-8D98-EA91D86E8FA4}" dt="2025-03-11T14:20:42.045" v="792"/>
          <ac:picMkLst>
            <pc:docMk/>
            <pc:sldMk cId="2266886233" sldId="263"/>
            <ac:picMk id="2" creationId="{39FCB867-8599-7C09-A2F6-7F4D0D3D54CD}"/>
          </ac:picMkLst>
        </pc:picChg>
      </pc:sldChg>
    </pc:docChg>
  </pc:docChgLst>
  <pc:docChgLst>
    <pc:chgData name="joel Green" userId="a8df8624b2a753c6" providerId="Windows Live" clId="Web-{71384F2E-06BC-4AF1-B269-7DAC08E63560}"/>
    <pc:docChg chg="modSld">
      <pc:chgData name="joel Green" userId="a8df8624b2a753c6" providerId="Windows Live" clId="Web-{71384F2E-06BC-4AF1-B269-7DAC08E63560}" dt="2025-03-20T09:05:13.112" v="3" actId="1076"/>
      <pc:docMkLst>
        <pc:docMk/>
      </pc:docMkLst>
      <pc:sldChg chg="modSp">
        <pc:chgData name="joel Green" userId="a8df8624b2a753c6" providerId="Windows Live" clId="Web-{71384F2E-06BC-4AF1-B269-7DAC08E63560}" dt="2025-03-20T09:05:13.112" v="3" actId="1076"/>
        <pc:sldMkLst>
          <pc:docMk/>
          <pc:sldMk cId="0" sldId="256"/>
        </pc:sldMkLst>
        <pc:picChg chg="mod">
          <ac:chgData name="joel Green" userId="a8df8624b2a753c6" providerId="Windows Live" clId="Web-{71384F2E-06BC-4AF1-B269-7DAC08E63560}" dt="2025-03-20T09:05:13.112" v="3" actId="1076"/>
          <ac:picMkLst>
            <pc:docMk/>
            <pc:sldMk cId="0" sldId="256"/>
            <ac:picMk id="6" creationId="{9E1C5C59-9DC4-D577-785D-54EB5DB588E4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04_0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none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Neige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tx2">
            <a:lumMod val="40000"/>
            <a:lumOff val="60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456598487620311E-2"/>
          <c:y val="8.6999391080377395E-2"/>
          <c:w val="0.73164407815409749"/>
          <c:h val="0.7580393138105768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Feuil1!$A$2</c:f>
              <c:strCache>
                <c:ptCount val="1"/>
                <c:pt idx="0">
                  <c:v>Montréal</c:v>
                </c:pt>
              </c:strCache>
            </c:strRef>
          </c:tx>
          <c:spPr>
            <a:gradFill rotWithShape="1">
              <a:gsLst>
                <a:gs pos="28000">
                  <a:schemeClr val="accent2">
                    <a:lumMod val="20000"/>
                    <a:lumOff val="80000"/>
                  </a:schemeClr>
                </a:gs>
                <a:gs pos="100000">
                  <a:schemeClr val="accent3">
                    <a:tint val="40000"/>
                    <a:satMod val="100000"/>
                    <a:lumMod val="78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/>
              </a:solidFill>
              <a:prstDash val="solid"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hreePt" dir="t"/>
            </a:scene3d>
            <a:sp3d contourW="9525" prstMaterial="translucentPowder">
              <a:contourClr>
                <a:schemeClr val="accent3"/>
              </a:contourClr>
            </a:sp3d>
          </c:spPr>
          <c:invertIfNegative val="0"/>
          <c:cat>
            <c:strRef>
              <c:f>Feuil1!$B$1</c:f>
              <c:strCache>
                <c:ptCount val="1"/>
                <c:pt idx="0">
                  <c:v>Neige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87-4C66-B045-3EB2F1B06137}"/>
            </c:ext>
          </c:extLst>
        </c:ser>
        <c:ser>
          <c:idx val="1"/>
          <c:order val="1"/>
          <c:tx>
            <c:strRef>
              <c:f>Feuil1!$A$3</c:f>
              <c:strCache>
                <c:ptCount val="1"/>
                <c:pt idx="0">
                  <c:v>Ottawa</c:v>
                </c:pt>
              </c:strCache>
            </c:strRef>
          </c:tx>
          <c:spPr>
            <a:gradFill rotWithShape="1">
              <a:gsLst>
                <a:gs pos="28000">
                  <a:schemeClr val="accent5">
                    <a:tint val="18000"/>
                    <a:satMod val="120000"/>
                    <a:lumMod val="88000"/>
                  </a:schemeClr>
                </a:gs>
                <a:gs pos="100000">
                  <a:schemeClr val="accent5">
                    <a:tint val="40000"/>
                    <a:satMod val="100000"/>
                    <a:lumMod val="78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5"/>
              </a:solidFill>
              <a:prstDash val="solid"/>
            </a:ln>
            <a:effectLst>
              <a:outerShdw blurRad="63500" dist="50800" dir="5400000" sx="98000" sy="98000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hreePt" dir="t"/>
            </a:scene3d>
            <a:sp3d contourW="9525" prstMaterial="translucentPowder">
              <a:contourClr>
                <a:schemeClr val="accent5"/>
              </a:contourClr>
            </a:sp3d>
          </c:spPr>
          <c:invertIfNegative val="0"/>
          <c:cat>
            <c:strRef>
              <c:f>Feuil1!$B$1</c:f>
              <c:strCache>
                <c:ptCount val="1"/>
                <c:pt idx="0">
                  <c:v>Neige</c:v>
                </c:pt>
              </c:strCache>
            </c:strRef>
          </c:cat>
          <c:val>
            <c:numRef>
              <c:f>Feuil1!$B$3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87-4C66-B045-3EB2F1B06137}"/>
            </c:ext>
          </c:extLst>
        </c:ser>
        <c:ser>
          <c:idx val="2"/>
          <c:order val="2"/>
          <c:tx>
            <c:strRef>
              <c:f>Feuil1!$A$4</c:f>
              <c:strCache>
                <c:ptCount val="1"/>
                <c:pt idx="0">
                  <c:v>Toronto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solidFill>
                <a:schemeClr val="accent1">
                  <a:tint val="65000"/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translucentPowder">
              <a:contourClr>
                <a:schemeClr val="accent1">
                  <a:tint val="65000"/>
                  <a:lumMod val="75000"/>
                </a:schemeClr>
              </a:contourClr>
            </a:sp3d>
          </c:spPr>
          <c:invertIfNegative val="0"/>
          <c:cat>
            <c:strRef>
              <c:f>Feuil1!$B$1</c:f>
              <c:strCache>
                <c:ptCount val="1"/>
                <c:pt idx="0">
                  <c:v>Neige</c:v>
                </c:pt>
              </c:strCache>
            </c:strRef>
          </c:cat>
          <c:val>
            <c:numRef>
              <c:f>Feuil1!$B$4</c:f>
              <c:numCache>
                <c:formatCode>General</c:formatCode>
                <c:ptCount val="1"/>
                <c:pt idx="0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87-4C66-B045-3EB2F1B061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1687912"/>
        <c:axId val="231688304"/>
        <c:axId val="358826568"/>
      </c:bar3DChart>
      <c:catAx>
        <c:axId val="2316879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31688304"/>
        <c:crosses val="autoZero"/>
        <c:auto val="1"/>
        <c:lblAlgn val="ctr"/>
        <c:lblOffset val="100"/>
        <c:noMultiLvlLbl val="0"/>
      </c:catAx>
      <c:valAx>
        <c:axId val="231688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wordArtVert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mètres</a:t>
                </a:r>
              </a:p>
            </c:rich>
          </c:tx>
          <c:layout>
            <c:manualLayout>
              <c:xMode val="edge"/>
              <c:yMode val="edge"/>
              <c:x val="9.7408555863729429E-2"/>
              <c:y val="0.332320071250594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wordArtVert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_);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31687912"/>
        <c:crosses val="autoZero"/>
        <c:crossBetween val="between"/>
      </c:valAx>
      <c:serAx>
        <c:axId val="35882656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3168830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omments/modernComment_100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BCC6E14-5A24-49E3-AF2E-C5DDD9708865}" authorId="{E9657903-095C-EC78-A9ED-A53598C7AE8E}" created="2025-03-10T09:20:35.24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56"/>
      <ac:spMk id="2" creationId="{00000000-0000-0000-0000-000000000000}"/>
    </ac:deMkLst>
    <p188:replyLst>
      <p188:reply id="{1F93FC11-8BAF-42B1-9E20-51F43EE7134A}" authorId="{E9657903-095C-EC78-A9ED-A53598C7AE8E}" created="2025-03-10T09:23:09.951">
        <p188:txBody>
          <a:bodyPr/>
          <a:lstStyle/>
          <a:p>
            <a:r>
              <a:rPr lang="fr-FR"/>
              <a:t>À voir
</a:t>
            </a:r>
          </a:p>
        </p188:txBody>
      </p188:reply>
      <p188:reply id="{265958F4-0B5F-43F3-91CF-48150DE0CB6C}" authorId="{E9657903-095C-EC78-A9ED-A53598C7AE8E}" created="2025-03-10T09:50:30.241">
        <p188:txBody>
          <a:bodyPr/>
          <a:lstStyle/>
          <a:p>
            <a:r>
              <a:rPr lang="fr-FR"/>
              <a:t>À voir</a:t>
            </a:r>
          </a:p>
        </p188:txBody>
      </p188:reply>
    </p188:replyLst>
    <p188:txBody>
      <a:bodyPr/>
      <a:lstStyle/>
      <a:p>
        <a:r>
          <a:rPr lang="fr-FR"/>
          <a:t>mettre en plus grand</a:t>
        </a:r>
      </a:p>
    </p188:txBody>
  </p188:cm>
</p188:cmLst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98BF53-D0A0-40B6-B6C8-301265523F2D}" type="doc">
      <dgm:prSet loTypeId="urn:microsoft.com/office/officeart/2005/8/layout/hierarchy4" loCatId="hierarchy" qsTypeId="urn:microsoft.com/office/officeart/2005/8/quickstyle/3d7" qsCatId="3D" csTypeId="urn:microsoft.com/office/officeart/2005/8/colors/accent3_4" csCatId="accent3" phldr="1"/>
      <dgm:spPr/>
    </dgm:pt>
    <dgm:pt modelId="{67A6DBB9-2F85-4498-BCA0-BF174A59708A}">
      <dgm:prSet custT="1"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sz="1600" b="0" i="0" u="none" strike="noStrike" cap="none" normalizeH="0" baseline="0">
              <a:ln/>
              <a:effectLst/>
              <a:latin typeface="Arial" charset="0"/>
            </a:rPr>
            <a:t>M. DURAND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sz="1600" b="0" i="0" u="none" strike="noStrike" cap="none" normalizeH="0" baseline="0">
              <a:ln/>
              <a:effectLst/>
              <a:latin typeface="Arial" charset="0"/>
            </a:rPr>
            <a:t>Accompagnateur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sz="1100" b="0" i="0" u="none" strike="noStrike" cap="none" normalizeH="0" baseline="0">
              <a:ln/>
              <a:effectLst/>
              <a:latin typeface="Arial" charset="0"/>
            </a:rPr>
            <a:t>M. DURAND accompagne l'ensemble du voyage</a:t>
          </a:r>
          <a:endParaRPr kumimoji="0" lang="fr-FR" sz="1100" b="0" i="0" u="none" strike="noStrike" cap="none" normalizeH="0" baseline="0">
            <a:ln/>
            <a:effectLst/>
            <a:latin typeface="Times New Roman" pitchFamily="18" charset="0"/>
          </a:endParaRPr>
        </a:p>
      </dgm:t>
    </dgm:pt>
    <dgm:pt modelId="{9C808F5E-EE69-461B-A966-0475BF5B7494}" type="parTrans" cxnId="{6F518ED0-6F71-42E7-887A-DDF0F0C92D75}">
      <dgm:prSet/>
      <dgm:spPr/>
      <dgm:t>
        <a:bodyPr/>
        <a:lstStyle/>
        <a:p>
          <a:endParaRPr lang="fr-FR">
            <a:solidFill>
              <a:schemeClr val="bg1">
                <a:lumMod val="75000"/>
              </a:schemeClr>
            </a:solidFill>
          </a:endParaRPr>
        </a:p>
      </dgm:t>
    </dgm:pt>
    <dgm:pt modelId="{5EADCA14-471C-4CC9-88DB-F9987CB8A6B1}" type="sibTrans" cxnId="{6F518ED0-6F71-42E7-887A-DDF0F0C92D75}">
      <dgm:prSet/>
      <dgm:spPr/>
      <dgm:t>
        <a:bodyPr/>
        <a:lstStyle/>
        <a:p>
          <a:endParaRPr lang="fr-FR">
            <a:solidFill>
              <a:schemeClr val="bg1">
                <a:lumMod val="75000"/>
              </a:schemeClr>
            </a:solidFill>
          </a:endParaRPr>
        </a:p>
      </dgm:t>
    </dgm:pt>
    <dgm:pt modelId="{973D401A-617C-41B6-BE02-BC264511F248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b="0" i="0" u="none" strike="noStrike" cap="none" normalizeH="0" baseline="0">
              <a:ln/>
              <a:effectLst/>
              <a:latin typeface="Arial" charset="0"/>
            </a:rPr>
            <a:t>M. MARTIN</a:t>
          </a:r>
          <a:endParaRPr kumimoji="0" lang="fr-FR" b="0" i="0" u="none" strike="noStrike" cap="none" normalizeH="0" baseline="0">
            <a:ln/>
            <a:effectLst/>
            <a:latin typeface="Times New Roman" pitchFamily="18" charset="0"/>
          </a:endParaRPr>
        </a:p>
      </dgm:t>
    </dgm:pt>
    <dgm:pt modelId="{FF7AC6DC-0874-4E32-BCCF-A54CEA7C24E0}" type="parTrans" cxnId="{5387C922-508F-4085-A644-C3D4F7253884}">
      <dgm:prSet/>
      <dgm:spPr/>
      <dgm:t>
        <a:bodyPr/>
        <a:lstStyle/>
        <a:p>
          <a:endParaRPr lang="fr-FR">
            <a:solidFill>
              <a:schemeClr val="bg1">
                <a:lumMod val="75000"/>
              </a:schemeClr>
            </a:solidFill>
          </a:endParaRPr>
        </a:p>
      </dgm:t>
    </dgm:pt>
    <dgm:pt modelId="{B50A9F0F-0AA9-47F0-A8F4-E8A2E528316C}" type="sibTrans" cxnId="{5387C922-508F-4085-A644-C3D4F7253884}">
      <dgm:prSet/>
      <dgm:spPr/>
      <dgm:t>
        <a:bodyPr/>
        <a:lstStyle/>
        <a:p>
          <a:endParaRPr lang="fr-FR">
            <a:solidFill>
              <a:schemeClr val="bg1">
                <a:lumMod val="75000"/>
              </a:schemeClr>
            </a:solidFill>
          </a:endParaRPr>
        </a:p>
      </dgm:t>
    </dgm:pt>
    <dgm:pt modelId="{33E81F54-67A5-4211-A18A-63EB4F72EAF8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b="0" i="0" u="none" strike="noStrike" cap="none" normalizeH="0" baseline="0">
              <a:ln/>
              <a:effectLst/>
              <a:latin typeface="Arial" charset="0"/>
            </a:rPr>
            <a:t>M. MARIE</a:t>
          </a:r>
          <a:endParaRPr kumimoji="0" lang="fr-FR" b="0" i="0" u="none" strike="noStrike" cap="none" normalizeH="0" baseline="0">
            <a:ln/>
            <a:effectLst/>
            <a:latin typeface="Times New Roman" pitchFamily="18" charset="0"/>
          </a:endParaRPr>
        </a:p>
      </dgm:t>
    </dgm:pt>
    <dgm:pt modelId="{59C7B760-A106-4446-BD68-BD23DDEB1247}" type="parTrans" cxnId="{3A117E3A-B81A-4A8A-A46C-EA1602CD7FBE}">
      <dgm:prSet/>
      <dgm:spPr/>
      <dgm:t>
        <a:bodyPr/>
        <a:lstStyle/>
        <a:p>
          <a:endParaRPr lang="fr-FR">
            <a:solidFill>
              <a:schemeClr val="bg1">
                <a:lumMod val="75000"/>
              </a:schemeClr>
            </a:solidFill>
          </a:endParaRPr>
        </a:p>
      </dgm:t>
    </dgm:pt>
    <dgm:pt modelId="{65EB3071-DDC1-4415-ABF9-7D2DF98F56B0}" type="sibTrans" cxnId="{3A117E3A-B81A-4A8A-A46C-EA1602CD7FBE}">
      <dgm:prSet/>
      <dgm:spPr/>
      <dgm:t>
        <a:bodyPr/>
        <a:lstStyle/>
        <a:p>
          <a:endParaRPr lang="fr-FR">
            <a:solidFill>
              <a:schemeClr val="bg1">
                <a:lumMod val="75000"/>
              </a:schemeClr>
            </a:solidFill>
          </a:endParaRPr>
        </a:p>
      </dgm:t>
    </dgm:pt>
    <dgm:pt modelId="{E80FE2FE-3136-4515-AB1C-D26192EDBEA3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b="0" i="0" u="none" strike="noStrike" cap="none" normalizeH="0" baseline="0">
              <a:ln/>
              <a:effectLst/>
              <a:latin typeface="Arial" charset="0"/>
            </a:rPr>
            <a:t>Mme DUPONT</a:t>
          </a:r>
          <a:endParaRPr kumimoji="0" lang="fr-FR" b="0" i="0" u="none" strike="noStrike" cap="none" normalizeH="0" baseline="0">
            <a:ln/>
            <a:effectLst/>
            <a:latin typeface="Times New Roman" pitchFamily="18" charset="0"/>
          </a:endParaRPr>
        </a:p>
      </dgm:t>
    </dgm:pt>
    <dgm:pt modelId="{121E1FEE-C59E-42A4-BF34-709AF87B404E}" type="parTrans" cxnId="{5F9456CC-3F98-4CD4-8879-119CE6A34AEE}">
      <dgm:prSet/>
      <dgm:spPr/>
      <dgm:t>
        <a:bodyPr/>
        <a:lstStyle/>
        <a:p>
          <a:endParaRPr lang="fr-FR">
            <a:solidFill>
              <a:schemeClr val="bg1">
                <a:lumMod val="75000"/>
              </a:schemeClr>
            </a:solidFill>
          </a:endParaRPr>
        </a:p>
      </dgm:t>
    </dgm:pt>
    <dgm:pt modelId="{F13A6DDC-D8F1-495F-94CF-ED646FC00A48}" type="sibTrans" cxnId="{5F9456CC-3F98-4CD4-8879-119CE6A34AEE}">
      <dgm:prSet/>
      <dgm:spPr/>
      <dgm:t>
        <a:bodyPr/>
        <a:lstStyle/>
        <a:p>
          <a:endParaRPr lang="fr-FR">
            <a:solidFill>
              <a:schemeClr val="bg1">
                <a:lumMod val="75000"/>
              </a:schemeClr>
            </a:solidFill>
          </a:endParaRPr>
        </a:p>
      </dgm:t>
    </dgm:pt>
    <dgm:pt modelId="{A2DE9D9C-49D5-4CD3-8579-D1BD4796B984}" type="pres">
      <dgm:prSet presAssocID="{1598BF53-D0A0-40B6-B6C8-301265523F2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89819E5-5FBB-4789-A721-72A5A4955D92}" type="pres">
      <dgm:prSet presAssocID="{67A6DBB9-2F85-4498-BCA0-BF174A59708A}" presName="vertOne" presStyleCnt="0"/>
      <dgm:spPr/>
    </dgm:pt>
    <dgm:pt modelId="{B140E067-983F-4A78-8296-90FF6C05A19B}" type="pres">
      <dgm:prSet presAssocID="{67A6DBB9-2F85-4498-BCA0-BF174A59708A}" presName="txOne" presStyleLbl="node0" presStyleIdx="0" presStyleCnt="1">
        <dgm:presLayoutVars>
          <dgm:chPref val="3"/>
        </dgm:presLayoutVars>
      </dgm:prSet>
      <dgm:spPr/>
    </dgm:pt>
    <dgm:pt modelId="{CA3E6712-573E-4E3C-B738-6BE214BD5B4F}" type="pres">
      <dgm:prSet presAssocID="{67A6DBB9-2F85-4498-BCA0-BF174A59708A}" presName="parTransOne" presStyleCnt="0"/>
      <dgm:spPr/>
    </dgm:pt>
    <dgm:pt modelId="{024B8E27-38BE-4F43-8F41-70AF7E8A1F19}" type="pres">
      <dgm:prSet presAssocID="{67A6DBB9-2F85-4498-BCA0-BF174A59708A}" presName="horzOne" presStyleCnt="0"/>
      <dgm:spPr/>
    </dgm:pt>
    <dgm:pt modelId="{E16ED5FE-8BF9-4C75-B19B-E3A9BA6435CE}" type="pres">
      <dgm:prSet presAssocID="{973D401A-617C-41B6-BE02-BC264511F248}" presName="vertTwo" presStyleCnt="0"/>
      <dgm:spPr/>
    </dgm:pt>
    <dgm:pt modelId="{7362375F-52BF-44F1-BFDD-57F0F019716E}" type="pres">
      <dgm:prSet presAssocID="{973D401A-617C-41B6-BE02-BC264511F248}" presName="txTwo" presStyleLbl="node2" presStyleIdx="0" presStyleCnt="3">
        <dgm:presLayoutVars>
          <dgm:chPref val="3"/>
        </dgm:presLayoutVars>
      </dgm:prSet>
      <dgm:spPr/>
    </dgm:pt>
    <dgm:pt modelId="{6E5FCC2C-ADBA-445F-852A-4A136D3CEA31}" type="pres">
      <dgm:prSet presAssocID="{973D401A-617C-41B6-BE02-BC264511F248}" presName="horzTwo" presStyleCnt="0"/>
      <dgm:spPr/>
    </dgm:pt>
    <dgm:pt modelId="{6B9D4BF2-17E0-43DC-9148-E487BFA36900}" type="pres">
      <dgm:prSet presAssocID="{B50A9F0F-0AA9-47F0-A8F4-E8A2E528316C}" presName="sibSpaceTwo" presStyleCnt="0"/>
      <dgm:spPr/>
    </dgm:pt>
    <dgm:pt modelId="{7D82E9AE-3B92-4506-B452-5191F8272B97}" type="pres">
      <dgm:prSet presAssocID="{33E81F54-67A5-4211-A18A-63EB4F72EAF8}" presName="vertTwo" presStyleCnt="0"/>
      <dgm:spPr/>
    </dgm:pt>
    <dgm:pt modelId="{955502DC-DE1C-42D1-B468-16A32C5A9AD9}" type="pres">
      <dgm:prSet presAssocID="{33E81F54-67A5-4211-A18A-63EB4F72EAF8}" presName="txTwo" presStyleLbl="node2" presStyleIdx="1" presStyleCnt="3">
        <dgm:presLayoutVars>
          <dgm:chPref val="3"/>
        </dgm:presLayoutVars>
      </dgm:prSet>
      <dgm:spPr/>
    </dgm:pt>
    <dgm:pt modelId="{C4D20161-A74E-405D-BDC0-7001431F0501}" type="pres">
      <dgm:prSet presAssocID="{33E81F54-67A5-4211-A18A-63EB4F72EAF8}" presName="horzTwo" presStyleCnt="0"/>
      <dgm:spPr/>
    </dgm:pt>
    <dgm:pt modelId="{BD06958B-A272-47F0-911B-9FF71DE34B13}" type="pres">
      <dgm:prSet presAssocID="{65EB3071-DDC1-4415-ABF9-7D2DF98F56B0}" presName="sibSpaceTwo" presStyleCnt="0"/>
      <dgm:spPr/>
    </dgm:pt>
    <dgm:pt modelId="{B78E459A-A20C-47CE-BE73-546E5BDC7F8C}" type="pres">
      <dgm:prSet presAssocID="{E80FE2FE-3136-4515-AB1C-D26192EDBEA3}" presName="vertTwo" presStyleCnt="0"/>
      <dgm:spPr/>
    </dgm:pt>
    <dgm:pt modelId="{D61BADAA-2219-4A2C-985D-4C27B802E268}" type="pres">
      <dgm:prSet presAssocID="{E80FE2FE-3136-4515-AB1C-D26192EDBEA3}" presName="txTwo" presStyleLbl="node2" presStyleIdx="2" presStyleCnt="3">
        <dgm:presLayoutVars>
          <dgm:chPref val="3"/>
        </dgm:presLayoutVars>
      </dgm:prSet>
      <dgm:spPr/>
    </dgm:pt>
    <dgm:pt modelId="{DA20ADC3-6F11-4001-9829-9EFDD258026A}" type="pres">
      <dgm:prSet presAssocID="{E80FE2FE-3136-4515-AB1C-D26192EDBEA3}" presName="horzTwo" presStyleCnt="0"/>
      <dgm:spPr/>
    </dgm:pt>
  </dgm:ptLst>
  <dgm:cxnLst>
    <dgm:cxn modelId="{B08A080D-8F64-4195-A9F7-9C3AEE2C83CA}" type="presOf" srcId="{33E81F54-67A5-4211-A18A-63EB4F72EAF8}" destId="{955502DC-DE1C-42D1-B468-16A32C5A9AD9}" srcOrd="0" destOrd="0" presId="urn:microsoft.com/office/officeart/2005/8/layout/hierarchy4"/>
    <dgm:cxn modelId="{5387C922-508F-4085-A644-C3D4F7253884}" srcId="{67A6DBB9-2F85-4498-BCA0-BF174A59708A}" destId="{973D401A-617C-41B6-BE02-BC264511F248}" srcOrd="0" destOrd="0" parTransId="{FF7AC6DC-0874-4E32-BCCF-A54CEA7C24E0}" sibTransId="{B50A9F0F-0AA9-47F0-A8F4-E8A2E528316C}"/>
    <dgm:cxn modelId="{2D10CF29-41E2-4666-9077-24AB6715BE66}" type="presOf" srcId="{973D401A-617C-41B6-BE02-BC264511F248}" destId="{7362375F-52BF-44F1-BFDD-57F0F019716E}" srcOrd="0" destOrd="0" presId="urn:microsoft.com/office/officeart/2005/8/layout/hierarchy4"/>
    <dgm:cxn modelId="{5BF55D30-BA73-4906-8BBB-1194557A610A}" type="presOf" srcId="{1598BF53-D0A0-40B6-B6C8-301265523F2D}" destId="{A2DE9D9C-49D5-4CD3-8579-D1BD4796B984}" srcOrd="0" destOrd="0" presId="urn:microsoft.com/office/officeart/2005/8/layout/hierarchy4"/>
    <dgm:cxn modelId="{3A117E3A-B81A-4A8A-A46C-EA1602CD7FBE}" srcId="{67A6DBB9-2F85-4498-BCA0-BF174A59708A}" destId="{33E81F54-67A5-4211-A18A-63EB4F72EAF8}" srcOrd="1" destOrd="0" parTransId="{59C7B760-A106-4446-BD68-BD23DDEB1247}" sibTransId="{65EB3071-DDC1-4415-ABF9-7D2DF98F56B0}"/>
    <dgm:cxn modelId="{AA560849-0DAC-44FE-BD7F-7ECB7CCC58FA}" type="presOf" srcId="{67A6DBB9-2F85-4498-BCA0-BF174A59708A}" destId="{B140E067-983F-4A78-8296-90FF6C05A19B}" srcOrd="0" destOrd="0" presId="urn:microsoft.com/office/officeart/2005/8/layout/hierarchy4"/>
    <dgm:cxn modelId="{EB65B3AB-3485-48D3-9ED5-3728633B2182}" type="presOf" srcId="{E80FE2FE-3136-4515-AB1C-D26192EDBEA3}" destId="{D61BADAA-2219-4A2C-985D-4C27B802E268}" srcOrd="0" destOrd="0" presId="urn:microsoft.com/office/officeart/2005/8/layout/hierarchy4"/>
    <dgm:cxn modelId="{5F9456CC-3F98-4CD4-8879-119CE6A34AEE}" srcId="{67A6DBB9-2F85-4498-BCA0-BF174A59708A}" destId="{E80FE2FE-3136-4515-AB1C-D26192EDBEA3}" srcOrd="2" destOrd="0" parTransId="{121E1FEE-C59E-42A4-BF34-709AF87B404E}" sibTransId="{F13A6DDC-D8F1-495F-94CF-ED646FC00A48}"/>
    <dgm:cxn modelId="{6F518ED0-6F71-42E7-887A-DDF0F0C92D75}" srcId="{1598BF53-D0A0-40B6-B6C8-301265523F2D}" destId="{67A6DBB9-2F85-4498-BCA0-BF174A59708A}" srcOrd="0" destOrd="0" parTransId="{9C808F5E-EE69-461B-A966-0475BF5B7494}" sibTransId="{5EADCA14-471C-4CC9-88DB-F9987CB8A6B1}"/>
    <dgm:cxn modelId="{7A970C08-53F1-4D34-9102-4A8F02815C37}" type="presParOf" srcId="{A2DE9D9C-49D5-4CD3-8579-D1BD4796B984}" destId="{189819E5-5FBB-4789-A721-72A5A4955D92}" srcOrd="0" destOrd="0" presId="urn:microsoft.com/office/officeart/2005/8/layout/hierarchy4"/>
    <dgm:cxn modelId="{7B110B81-F4A7-4454-8301-9BB0CFD81A45}" type="presParOf" srcId="{189819E5-5FBB-4789-A721-72A5A4955D92}" destId="{B140E067-983F-4A78-8296-90FF6C05A19B}" srcOrd="0" destOrd="0" presId="urn:microsoft.com/office/officeart/2005/8/layout/hierarchy4"/>
    <dgm:cxn modelId="{5F7EEFBE-A92B-4020-94EC-B1B68DFA90EE}" type="presParOf" srcId="{189819E5-5FBB-4789-A721-72A5A4955D92}" destId="{CA3E6712-573E-4E3C-B738-6BE214BD5B4F}" srcOrd="1" destOrd="0" presId="urn:microsoft.com/office/officeart/2005/8/layout/hierarchy4"/>
    <dgm:cxn modelId="{52FCFF07-F7A0-40D7-996A-8F3807FA9AC7}" type="presParOf" srcId="{189819E5-5FBB-4789-A721-72A5A4955D92}" destId="{024B8E27-38BE-4F43-8F41-70AF7E8A1F19}" srcOrd="2" destOrd="0" presId="urn:microsoft.com/office/officeart/2005/8/layout/hierarchy4"/>
    <dgm:cxn modelId="{E2C97E7E-0ADE-4A18-89CA-EF4D7941C7C8}" type="presParOf" srcId="{024B8E27-38BE-4F43-8F41-70AF7E8A1F19}" destId="{E16ED5FE-8BF9-4C75-B19B-E3A9BA6435CE}" srcOrd="0" destOrd="0" presId="urn:microsoft.com/office/officeart/2005/8/layout/hierarchy4"/>
    <dgm:cxn modelId="{A5F3E996-7D4B-490B-9C7A-0E99FC1B2909}" type="presParOf" srcId="{E16ED5FE-8BF9-4C75-B19B-E3A9BA6435CE}" destId="{7362375F-52BF-44F1-BFDD-57F0F019716E}" srcOrd="0" destOrd="0" presId="urn:microsoft.com/office/officeart/2005/8/layout/hierarchy4"/>
    <dgm:cxn modelId="{3D9B2F25-97B4-4122-AF96-6B66D30CD560}" type="presParOf" srcId="{E16ED5FE-8BF9-4C75-B19B-E3A9BA6435CE}" destId="{6E5FCC2C-ADBA-445F-852A-4A136D3CEA31}" srcOrd="1" destOrd="0" presId="urn:microsoft.com/office/officeart/2005/8/layout/hierarchy4"/>
    <dgm:cxn modelId="{680C2807-C449-431C-B790-2124F00E7C9F}" type="presParOf" srcId="{024B8E27-38BE-4F43-8F41-70AF7E8A1F19}" destId="{6B9D4BF2-17E0-43DC-9148-E487BFA36900}" srcOrd="1" destOrd="0" presId="urn:microsoft.com/office/officeart/2005/8/layout/hierarchy4"/>
    <dgm:cxn modelId="{803BB988-B4B9-48CC-9944-A36F452B808F}" type="presParOf" srcId="{024B8E27-38BE-4F43-8F41-70AF7E8A1F19}" destId="{7D82E9AE-3B92-4506-B452-5191F8272B97}" srcOrd="2" destOrd="0" presId="urn:microsoft.com/office/officeart/2005/8/layout/hierarchy4"/>
    <dgm:cxn modelId="{2D351B29-1A94-4AC9-9E13-2FFF6ECF2AC5}" type="presParOf" srcId="{7D82E9AE-3B92-4506-B452-5191F8272B97}" destId="{955502DC-DE1C-42D1-B468-16A32C5A9AD9}" srcOrd="0" destOrd="0" presId="urn:microsoft.com/office/officeart/2005/8/layout/hierarchy4"/>
    <dgm:cxn modelId="{B5D9F886-B863-49B3-A011-319BB8829C9D}" type="presParOf" srcId="{7D82E9AE-3B92-4506-B452-5191F8272B97}" destId="{C4D20161-A74E-405D-BDC0-7001431F0501}" srcOrd="1" destOrd="0" presId="urn:microsoft.com/office/officeart/2005/8/layout/hierarchy4"/>
    <dgm:cxn modelId="{16757420-018E-48BF-8CEC-023F8C0AB33D}" type="presParOf" srcId="{024B8E27-38BE-4F43-8F41-70AF7E8A1F19}" destId="{BD06958B-A272-47F0-911B-9FF71DE34B13}" srcOrd="3" destOrd="0" presId="urn:microsoft.com/office/officeart/2005/8/layout/hierarchy4"/>
    <dgm:cxn modelId="{E5B65117-6208-430F-BA61-8611E63670B7}" type="presParOf" srcId="{024B8E27-38BE-4F43-8F41-70AF7E8A1F19}" destId="{B78E459A-A20C-47CE-BE73-546E5BDC7F8C}" srcOrd="4" destOrd="0" presId="urn:microsoft.com/office/officeart/2005/8/layout/hierarchy4"/>
    <dgm:cxn modelId="{88771CD3-4886-4899-AC39-9B86EBAF801A}" type="presParOf" srcId="{B78E459A-A20C-47CE-BE73-546E5BDC7F8C}" destId="{D61BADAA-2219-4A2C-985D-4C27B802E268}" srcOrd="0" destOrd="0" presId="urn:microsoft.com/office/officeart/2005/8/layout/hierarchy4"/>
    <dgm:cxn modelId="{414E8A8E-3BE0-4F0C-8204-1AD892F143EA}" type="presParOf" srcId="{B78E459A-A20C-47CE-BE73-546E5BDC7F8C}" destId="{DA20ADC3-6F11-4001-9829-9EFDD258026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7472EB-E5AC-4C69-BE59-914AFF59E577}" type="doc">
      <dgm:prSet loTypeId="urn:microsoft.com/office/officeart/2005/8/layout/bList2#1" loCatId="list" qsTypeId="urn:microsoft.com/office/officeart/2005/8/quickstyle/3d7" qsCatId="3D" csTypeId="urn:microsoft.com/office/officeart/2005/8/colors/accent3_3" csCatId="accent3" phldr="1"/>
      <dgm:spPr/>
    </dgm:pt>
    <dgm:pt modelId="{0C8E1D7F-467A-4839-8AFB-410495A2B0DF}">
      <dgm:prSet phldrT="[Texte]"/>
      <dgm:spPr/>
      <dgm:t>
        <a:bodyPr/>
        <a:lstStyle/>
        <a:p>
          <a:r>
            <a:rPr lang="fr-FR"/>
            <a:t>Caen</a:t>
          </a:r>
        </a:p>
      </dgm:t>
    </dgm:pt>
    <dgm:pt modelId="{62C637A3-7F2B-4882-8D07-3C9967B78425}" type="parTrans" cxnId="{35938759-BAD9-44EC-B95C-12A6212F4543}">
      <dgm:prSet/>
      <dgm:spPr/>
      <dgm:t>
        <a:bodyPr/>
        <a:lstStyle/>
        <a:p>
          <a:endParaRPr lang="fr-FR"/>
        </a:p>
      </dgm:t>
    </dgm:pt>
    <dgm:pt modelId="{4DA5E06F-A426-4999-998A-7F5F12019587}" type="sibTrans" cxnId="{35938759-BAD9-44EC-B95C-12A6212F4543}">
      <dgm:prSet/>
      <dgm:spPr/>
      <dgm:t>
        <a:bodyPr/>
        <a:lstStyle/>
        <a:p>
          <a:endParaRPr lang="fr-FR"/>
        </a:p>
      </dgm:t>
    </dgm:pt>
    <dgm:pt modelId="{FBC4F253-B5F1-4640-A5A3-A33A65814E9D}">
      <dgm:prSet phldrT="[Texte]"/>
      <dgm:spPr/>
      <dgm:t>
        <a:bodyPr/>
        <a:lstStyle/>
        <a:p>
          <a:r>
            <a:rPr lang="fr-FR"/>
            <a:t>Flers</a:t>
          </a:r>
        </a:p>
      </dgm:t>
    </dgm:pt>
    <dgm:pt modelId="{888D0053-93A4-4175-9E65-22B30E0A6C22}" type="parTrans" cxnId="{B6C8F39F-FFB3-413E-B02A-0EE91827DAD9}">
      <dgm:prSet/>
      <dgm:spPr/>
      <dgm:t>
        <a:bodyPr/>
        <a:lstStyle/>
        <a:p>
          <a:endParaRPr lang="fr-FR"/>
        </a:p>
      </dgm:t>
    </dgm:pt>
    <dgm:pt modelId="{CAD02BA5-ABE0-4F61-893B-F6D01998BF32}" type="sibTrans" cxnId="{B6C8F39F-FFB3-413E-B02A-0EE91827DAD9}">
      <dgm:prSet/>
      <dgm:spPr/>
      <dgm:t>
        <a:bodyPr/>
        <a:lstStyle/>
        <a:p>
          <a:endParaRPr lang="fr-FR"/>
        </a:p>
      </dgm:t>
    </dgm:pt>
    <dgm:pt modelId="{FD7210CB-2F84-48E3-B2C4-8FA55AED0F77}">
      <dgm:prSet phldrT="[Texte]"/>
      <dgm:spPr/>
      <dgm:t>
        <a:bodyPr/>
        <a:lstStyle/>
        <a:p>
          <a:r>
            <a:rPr lang="fr-FR"/>
            <a:t>Rouen</a:t>
          </a:r>
        </a:p>
      </dgm:t>
    </dgm:pt>
    <dgm:pt modelId="{BE39092C-FDA0-4C8E-9939-C9CADD354790}" type="parTrans" cxnId="{D5849021-61B4-482E-9D05-32D066D92CDA}">
      <dgm:prSet/>
      <dgm:spPr/>
      <dgm:t>
        <a:bodyPr/>
        <a:lstStyle/>
        <a:p>
          <a:endParaRPr lang="fr-FR"/>
        </a:p>
      </dgm:t>
    </dgm:pt>
    <dgm:pt modelId="{EA834B3D-38ED-423F-8CC3-603BEDC5C55B}" type="sibTrans" cxnId="{D5849021-61B4-482E-9D05-32D066D92CDA}">
      <dgm:prSet/>
      <dgm:spPr/>
      <dgm:t>
        <a:bodyPr/>
        <a:lstStyle/>
        <a:p>
          <a:endParaRPr lang="fr-FR"/>
        </a:p>
      </dgm:t>
    </dgm:pt>
    <dgm:pt modelId="{D4A7153D-AF03-4BF0-9CF5-5F8ABD928B10}">
      <dgm:prSet custT="1"/>
      <dgm:spPr/>
      <dgm:t>
        <a:bodyPr/>
        <a:lstStyle/>
        <a:p>
          <a:r>
            <a:rPr lang="fr-FR" sz="2000"/>
            <a:t>Départ en car à 18 h00</a:t>
          </a:r>
        </a:p>
      </dgm:t>
    </dgm:pt>
    <dgm:pt modelId="{0E6BA3E6-76A7-4EAD-B857-95776F487F29}" type="parTrans" cxnId="{BFCE716C-4C10-4B74-A69D-766B7877CBDF}">
      <dgm:prSet/>
      <dgm:spPr/>
      <dgm:t>
        <a:bodyPr/>
        <a:lstStyle/>
        <a:p>
          <a:endParaRPr lang="fr-FR"/>
        </a:p>
      </dgm:t>
    </dgm:pt>
    <dgm:pt modelId="{4C2FED71-4F97-4592-8760-A9EE18885A3D}" type="sibTrans" cxnId="{BFCE716C-4C10-4B74-A69D-766B7877CBDF}">
      <dgm:prSet/>
      <dgm:spPr/>
      <dgm:t>
        <a:bodyPr/>
        <a:lstStyle/>
        <a:p>
          <a:endParaRPr lang="fr-FR"/>
        </a:p>
      </dgm:t>
    </dgm:pt>
    <dgm:pt modelId="{F8AE409F-6F39-4C63-BB2E-AA1AB0AF125C}">
      <dgm:prSet custT="1"/>
      <dgm:spPr/>
      <dgm:t>
        <a:bodyPr/>
        <a:lstStyle/>
        <a:p>
          <a:r>
            <a:rPr lang="fr-FR" sz="2000"/>
            <a:t>Départ en car à 16 h00</a:t>
          </a:r>
        </a:p>
      </dgm:t>
    </dgm:pt>
    <dgm:pt modelId="{EB3C5B57-CB84-4388-8080-4C33B683293C}" type="parTrans" cxnId="{D424B647-C2A7-4D34-9FDE-A84D4CC5E423}">
      <dgm:prSet/>
      <dgm:spPr/>
      <dgm:t>
        <a:bodyPr/>
        <a:lstStyle/>
        <a:p>
          <a:endParaRPr lang="fr-FR"/>
        </a:p>
      </dgm:t>
    </dgm:pt>
    <dgm:pt modelId="{04ADE830-7F6A-4012-A1BC-55D6B768C842}" type="sibTrans" cxnId="{D424B647-C2A7-4D34-9FDE-A84D4CC5E423}">
      <dgm:prSet/>
      <dgm:spPr/>
      <dgm:t>
        <a:bodyPr/>
        <a:lstStyle/>
        <a:p>
          <a:endParaRPr lang="fr-FR"/>
        </a:p>
      </dgm:t>
    </dgm:pt>
    <dgm:pt modelId="{537FB13A-71BC-450C-962C-C903BCACBD9C}">
      <dgm:prSet custT="1"/>
      <dgm:spPr/>
      <dgm:t>
        <a:bodyPr/>
        <a:lstStyle/>
        <a:p>
          <a:r>
            <a:rPr lang="fr-FR" sz="2000"/>
            <a:t>Départ en car à 16 h00</a:t>
          </a:r>
        </a:p>
      </dgm:t>
    </dgm:pt>
    <dgm:pt modelId="{17B32527-AB00-4805-A147-D23F3706C0EB}" type="parTrans" cxnId="{24DF22A7-9620-4F94-AE4D-4A01D1F13AEC}">
      <dgm:prSet/>
      <dgm:spPr/>
      <dgm:t>
        <a:bodyPr/>
        <a:lstStyle/>
        <a:p>
          <a:endParaRPr lang="fr-FR"/>
        </a:p>
      </dgm:t>
    </dgm:pt>
    <dgm:pt modelId="{0C1ACB41-7605-4384-B326-C1F59955EA7E}" type="sibTrans" cxnId="{24DF22A7-9620-4F94-AE4D-4A01D1F13AEC}">
      <dgm:prSet/>
      <dgm:spPr/>
      <dgm:t>
        <a:bodyPr/>
        <a:lstStyle/>
        <a:p>
          <a:endParaRPr lang="fr-FR"/>
        </a:p>
      </dgm:t>
    </dgm:pt>
    <dgm:pt modelId="{FC114D63-FF40-4963-A2C2-DE22F0625356}" type="pres">
      <dgm:prSet presAssocID="{BD7472EB-E5AC-4C69-BE59-914AFF59E577}" presName="diagram" presStyleCnt="0">
        <dgm:presLayoutVars>
          <dgm:dir/>
          <dgm:animLvl val="lvl"/>
          <dgm:resizeHandles val="exact"/>
        </dgm:presLayoutVars>
      </dgm:prSet>
      <dgm:spPr/>
    </dgm:pt>
    <dgm:pt modelId="{960111BD-F645-45E7-8E13-385BCA963AD6}" type="pres">
      <dgm:prSet presAssocID="{0C8E1D7F-467A-4839-8AFB-410495A2B0DF}" presName="compNode" presStyleCnt="0"/>
      <dgm:spPr/>
    </dgm:pt>
    <dgm:pt modelId="{D4B4E3CA-A570-42EC-B77D-EE18EE8EC35D}" type="pres">
      <dgm:prSet presAssocID="{0C8E1D7F-467A-4839-8AFB-410495A2B0DF}" presName="childRect" presStyleLbl="bgAcc1" presStyleIdx="0" presStyleCnt="3" custScaleX="131971" custScaleY="73821">
        <dgm:presLayoutVars>
          <dgm:bulletEnabled val="1"/>
        </dgm:presLayoutVars>
      </dgm:prSet>
      <dgm:spPr/>
    </dgm:pt>
    <dgm:pt modelId="{8020CCB9-6DDB-44E8-8504-C1D7662BF391}" type="pres">
      <dgm:prSet presAssocID="{0C8E1D7F-467A-4839-8AFB-410495A2B0D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C1C21A1-207B-4AD6-B012-6CBC8B3E4636}" type="pres">
      <dgm:prSet presAssocID="{0C8E1D7F-467A-4839-8AFB-410495A2B0DF}" presName="parentRect" presStyleLbl="alignNode1" presStyleIdx="0" presStyleCnt="3" custScaleX="131026" custLinFactNeighborX="-2855" custLinFactNeighborY="2984"/>
      <dgm:spPr/>
    </dgm:pt>
    <dgm:pt modelId="{3013A681-A263-4F2C-9953-9E3D5291B5FF}" type="pres">
      <dgm:prSet presAssocID="{0C8E1D7F-467A-4839-8AFB-410495A2B0DF}" presName="adorn" presStyleLbl="fgAccFollowNode1" presStyleIdx="0" presStyleCnt="3" custLinFactNeighborX="29024" custLinFactNeighborY="-1857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45FB365-8747-46E3-83D7-0013C02F6579}" type="pres">
      <dgm:prSet presAssocID="{4DA5E06F-A426-4999-998A-7F5F12019587}" presName="sibTrans" presStyleLbl="sibTrans2D1" presStyleIdx="0" presStyleCnt="0"/>
      <dgm:spPr/>
    </dgm:pt>
    <dgm:pt modelId="{2F192DE7-3E51-4C34-82B5-0149083284B7}" type="pres">
      <dgm:prSet presAssocID="{FBC4F253-B5F1-4640-A5A3-A33A65814E9D}" presName="compNode" presStyleCnt="0"/>
      <dgm:spPr/>
    </dgm:pt>
    <dgm:pt modelId="{23B541E9-A63D-4A8E-BE33-77682995BA9E}" type="pres">
      <dgm:prSet presAssocID="{FBC4F253-B5F1-4640-A5A3-A33A65814E9D}" presName="childRect" presStyleLbl="bgAcc1" presStyleIdx="1" presStyleCnt="3" custScaleX="125635" custScaleY="72256">
        <dgm:presLayoutVars>
          <dgm:bulletEnabled val="1"/>
        </dgm:presLayoutVars>
      </dgm:prSet>
      <dgm:spPr/>
    </dgm:pt>
    <dgm:pt modelId="{EE44E777-B513-437C-8228-9A5E51539B5B}" type="pres">
      <dgm:prSet presAssocID="{FBC4F253-B5F1-4640-A5A3-A33A65814E9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DDE1683-3688-415B-87B7-0815F4AA4313}" type="pres">
      <dgm:prSet presAssocID="{FBC4F253-B5F1-4640-A5A3-A33A65814E9D}" presName="parentRect" presStyleLbl="alignNode1" presStyleIdx="1" presStyleCnt="3" custScaleX="120322"/>
      <dgm:spPr/>
    </dgm:pt>
    <dgm:pt modelId="{5C812D25-295D-4B64-950C-7C98E885CB33}" type="pres">
      <dgm:prSet presAssocID="{FBC4F253-B5F1-4640-A5A3-A33A65814E9D}" presName="adorn" presStyleLbl="fgAccFollowNode1" presStyleIdx="1" presStyleCnt="3" custLinFactNeighborX="12985" custLinFactNeighborY="-1773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5BE8EB2-83FF-4A29-9988-B1D9C987FD25}" type="pres">
      <dgm:prSet presAssocID="{CAD02BA5-ABE0-4F61-893B-F6D01998BF32}" presName="sibTrans" presStyleLbl="sibTrans2D1" presStyleIdx="0" presStyleCnt="0"/>
      <dgm:spPr/>
    </dgm:pt>
    <dgm:pt modelId="{A6743352-0A19-4A15-AC29-17541AE58DC8}" type="pres">
      <dgm:prSet presAssocID="{FD7210CB-2F84-48E3-B2C4-8FA55AED0F77}" presName="compNode" presStyleCnt="0"/>
      <dgm:spPr/>
    </dgm:pt>
    <dgm:pt modelId="{9558B475-B416-4B5C-8B6E-33EA48EF2BE4}" type="pres">
      <dgm:prSet presAssocID="{FD7210CB-2F84-48E3-B2C4-8FA55AED0F77}" presName="childRect" presStyleLbl="bgAcc1" presStyleIdx="2" presStyleCnt="3" custScaleX="131890" custScaleY="69074">
        <dgm:presLayoutVars>
          <dgm:bulletEnabled val="1"/>
        </dgm:presLayoutVars>
      </dgm:prSet>
      <dgm:spPr/>
    </dgm:pt>
    <dgm:pt modelId="{DD1C15A2-EE4E-4431-8910-7A07816841F9}" type="pres">
      <dgm:prSet presAssocID="{FD7210CB-2F84-48E3-B2C4-8FA55AED0F7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DA673CC-C285-425F-924E-598112E6FD60}" type="pres">
      <dgm:prSet presAssocID="{FD7210CB-2F84-48E3-B2C4-8FA55AED0F77}" presName="parentRect" presStyleLbl="alignNode1" presStyleIdx="2" presStyleCnt="3" custScaleX="131479"/>
      <dgm:spPr/>
    </dgm:pt>
    <dgm:pt modelId="{7BB79A8C-014A-4204-BC47-02732E3E742E}" type="pres">
      <dgm:prSet presAssocID="{FD7210CB-2F84-48E3-B2C4-8FA55AED0F77}" presName="adorn" presStyleLbl="fgAccFollowNode1" presStyleIdx="2" presStyleCnt="3" custLinFactNeighborX="22177" custLinFactNeighborY="-1603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80F5009-7DD1-4500-A127-441E719C8258}" type="presOf" srcId="{FBC4F253-B5F1-4640-A5A3-A33A65814E9D}" destId="{EE44E777-B513-437C-8228-9A5E51539B5B}" srcOrd="0" destOrd="0" presId="urn:microsoft.com/office/officeart/2005/8/layout/bList2#1"/>
    <dgm:cxn modelId="{C77E3B0F-774F-4BC6-9838-9C59494AEC0C}" type="presOf" srcId="{0C8E1D7F-467A-4839-8AFB-410495A2B0DF}" destId="{7C1C21A1-207B-4AD6-B012-6CBC8B3E4636}" srcOrd="1" destOrd="0" presId="urn:microsoft.com/office/officeart/2005/8/layout/bList2#1"/>
    <dgm:cxn modelId="{D5849021-61B4-482E-9D05-32D066D92CDA}" srcId="{BD7472EB-E5AC-4C69-BE59-914AFF59E577}" destId="{FD7210CB-2F84-48E3-B2C4-8FA55AED0F77}" srcOrd="2" destOrd="0" parTransId="{BE39092C-FDA0-4C8E-9939-C9CADD354790}" sibTransId="{EA834B3D-38ED-423F-8CC3-603BEDC5C55B}"/>
    <dgm:cxn modelId="{4FBD5128-0A9E-48B1-8EEC-2524F4C73C55}" type="presOf" srcId="{0C8E1D7F-467A-4839-8AFB-410495A2B0DF}" destId="{8020CCB9-6DDB-44E8-8504-C1D7662BF391}" srcOrd="0" destOrd="0" presId="urn:microsoft.com/office/officeart/2005/8/layout/bList2#1"/>
    <dgm:cxn modelId="{A4F8CF3B-1319-453F-994D-DC58843835AE}" type="presOf" srcId="{FD7210CB-2F84-48E3-B2C4-8FA55AED0F77}" destId="{DD1C15A2-EE4E-4431-8910-7A07816841F9}" srcOrd="0" destOrd="0" presId="urn:microsoft.com/office/officeart/2005/8/layout/bList2#1"/>
    <dgm:cxn modelId="{4925DF5C-0517-45DA-B617-F9648E9524AD}" type="presOf" srcId="{4DA5E06F-A426-4999-998A-7F5F12019587}" destId="{F45FB365-8747-46E3-83D7-0013C02F6579}" srcOrd="0" destOrd="0" presId="urn:microsoft.com/office/officeart/2005/8/layout/bList2#1"/>
    <dgm:cxn modelId="{2EA0F95D-E00D-4E42-B9C8-C30010B02F7A}" type="presOf" srcId="{FD7210CB-2F84-48E3-B2C4-8FA55AED0F77}" destId="{BDA673CC-C285-425F-924E-598112E6FD60}" srcOrd="1" destOrd="0" presId="urn:microsoft.com/office/officeart/2005/8/layout/bList2#1"/>
    <dgm:cxn modelId="{D424B647-C2A7-4D34-9FDE-A84D4CC5E423}" srcId="{FBC4F253-B5F1-4640-A5A3-A33A65814E9D}" destId="{F8AE409F-6F39-4C63-BB2E-AA1AB0AF125C}" srcOrd="0" destOrd="0" parTransId="{EB3C5B57-CB84-4388-8080-4C33B683293C}" sibTransId="{04ADE830-7F6A-4012-A1BC-55D6B768C842}"/>
    <dgm:cxn modelId="{BFCE716C-4C10-4B74-A69D-766B7877CBDF}" srcId="{0C8E1D7F-467A-4839-8AFB-410495A2B0DF}" destId="{D4A7153D-AF03-4BF0-9CF5-5F8ABD928B10}" srcOrd="0" destOrd="0" parTransId="{0E6BA3E6-76A7-4EAD-B857-95776F487F29}" sibTransId="{4C2FED71-4F97-4592-8760-A9EE18885A3D}"/>
    <dgm:cxn modelId="{35938759-BAD9-44EC-B95C-12A6212F4543}" srcId="{BD7472EB-E5AC-4C69-BE59-914AFF59E577}" destId="{0C8E1D7F-467A-4839-8AFB-410495A2B0DF}" srcOrd="0" destOrd="0" parTransId="{62C637A3-7F2B-4882-8D07-3C9967B78425}" sibTransId="{4DA5E06F-A426-4999-998A-7F5F12019587}"/>
    <dgm:cxn modelId="{21E01B8A-5BBB-46D7-99A1-9B3196A6A9E2}" type="presOf" srcId="{D4A7153D-AF03-4BF0-9CF5-5F8ABD928B10}" destId="{D4B4E3CA-A570-42EC-B77D-EE18EE8EC35D}" srcOrd="0" destOrd="0" presId="urn:microsoft.com/office/officeart/2005/8/layout/bList2#1"/>
    <dgm:cxn modelId="{E19DAE8C-2E4E-4402-B775-B77F2F9ADF8C}" type="presOf" srcId="{BD7472EB-E5AC-4C69-BE59-914AFF59E577}" destId="{FC114D63-FF40-4963-A2C2-DE22F0625356}" srcOrd="0" destOrd="0" presId="urn:microsoft.com/office/officeart/2005/8/layout/bList2#1"/>
    <dgm:cxn modelId="{B6C8F39F-FFB3-413E-B02A-0EE91827DAD9}" srcId="{BD7472EB-E5AC-4C69-BE59-914AFF59E577}" destId="{FBC4F253-B5F1-4640-A5A3-A33A65814E9D}" srcOrd="1" destOrd="0" parTransId="{888D0053-93A4-4175-9E65-22B30E0A6C22}" sibTransId="{CAD02BA5-ABE0-4F61-893B-F6D01998BF32}"/>
    <dgm:cxn modelId="{24DF22A7-9620-4F94-AE4D-4A01D1F13AEC}" srcId="{FD7210CB-2F84-48E3-B2C4-8FA55AED0F77}" destId="{537FB13A-71BC-450C-962C-C903BCACBD9C}" srcOrd="0" destOrd="0" parTransId="{17B32527-AB00-4805-A147-D23F3706C0EB}" sibTransId="{0C1ACB41-7605-4384-B326-C1F59955EA7E}"/>
    <dgm:cxn modelId="{3A2382C4-2EA1-4BEA-AAC5-C589A50EE63C}" type="presOf" srcId="{537FB13A-71BC-450C-962C-C903BCACBD9C}" destId="{9558B475-B416-4B5C-8B6E-33EA48EF2BE4}" srcOrd="0" destOrd="0" presId="urn:microsoft.com/office/officeart/2005/8/layout/bList2#1"/>
    <dgm:cxn modelId="{14E070D4-CDF6-433D-90F9-AC0D9D439A13}" type="presOf" srcId="{FBC4F253-B5F1-4640-A5A3-A33A65814E9D}" destId="{9DDE1683-3688-415B-87B7-0815F4AA4313}" srcOrd="1" destOrd="0" presId="urn:microsoft.com/office/officeart/2005/8/layout/bList2#1"/>
    <dgm:cxn modelId="{3FAA1FF1-A012-4A55-8024-54A90D6B430A}" type="presOf" srcId="{CAD02BA5-ABE0-4F61-893B-F6D01998BF32}" destId="{D5BE8EB2-83FF-4A29-9988-B1D9C987FD25}" srcOrd="0" destOrd="0" presId="urn:microsoft.com/office/officeart/2005/8/layout/bList2#1"/>
    <dgm:cxn modelId="{10866DF2-A254-4077-90BB-871AD730A478}" type="presOf" srcId="{F8AE409F-6F39-4C63-BB2E-AA1AB0AF125C}" destId="{23B541E9-A63D-4A8E-BE33-77682995BA9E}" srcOrd="0" destOrd="0" presId="urn:microsoft.com/office/officeart/2005/8/layout/bList2#1"/>
    <dgm:cxn modelId="{5EA910B5-26F7-429A-B065-BB387C43292A}" type="presParOf" srcId="{FC114D63-FF40-4963-A2C2-DE22F0625356}" destId="{960111BD-F645-45E7-8E13-385BCA963AD6}" srcOrd="0" destOrd="0" presId="urn:microsoft.com/office/officeart/2005/8/layout/bList2#1"/>
    <dgm:cxn modelId="{34B40095-6063-46AD-AE84-D6D3B9B70651}" type="presParOf" srcId="{960111BD-F645-45E7-8E13-385BCA963AD6}" destId="{D4B4E3CA-A570-42EC-B77D-EE18EE8EC35D}" srcOrd="0" destOrd="0" presId="urn:microsoft.com/office/officeart/2005/8/layout/bList2#1"/>
    <dgm:cxn modelId="{151B8F51-8C7F-40C1-88C5-9241848C51A6}" type="presParOf" srcId="{960111BD-F645-45E7-8E13-385BCA963AD6}" destId="{8020CCB9-6DDB-44E8-8504-C1D7662BF391}" srcOrd="1" destOrd="0" presId="urn:microsoft.com/office/officeart/2005/8/layout/bList2#1"/>
    <dgm:cxn modelId="{9BC02209-C4E9-4459-AE88-8F581B5AB9BD}" type="presParOf" srcId="{960111BD-F645-45E7-8E13-385BCA963AD6}" destId="{7C1C21A1-207B-4AD6-B012-6CBC8B3E4636}" srcOrd="2" destOrd="0" presId="urn:microsoft.com/office/officeart/2005/8/layout/bList2#1"/>
    <dgm:cxn modelId="{204113F9-0ADD-4438-987D-EE2B86EAB070}" type="presParOf" srcId="{960111BD-F645-45E7-8E13-385BCA963AD6}" destId="{3013A681-A263-4F2C-9953-9E3D5291B5FF}" srcOrd="3" destOrd="0" presId="urn:microsoft.com/office/officeart/2005/8/layout/bList2#1"/>
    <dgm:cxn modelId="{E8CBBB26-3489-41BD-8ED4-0147BA0790E1}" type="presParOf" srcId="{FC114D63-FF40-4963-A2C2-DE22F0625356}" destId="{F45FB365-8747-46E3-83D7-0013C02F6579}" srcOrd="1" destOrd="0" presId="urn:microsoft.com/office/officeart/2005/8/layout/bList2#1"/>
    <dgm:cxn modelId="{94482357-7144-4751-AB50-A526D104B23E}" type="presParOf" srcId="{FC114D63-FF40-4963-A2C2-DE22F0625356}" destId="{2F192DE7-3E51-4C34-82B5-0149083284B7}" srcOrd="2" destOrd="0" presId="urn:microsoft.com/office/officeart/2005/8/layout/bList2#1"/>
    <dgm:cxn modelId="{7BB69C68-43BC-403F-82CC-076AC51B8397}" type="presParOf" srcId="{2F192DE7-3E51-4C34-82B5-0149083284B7}" destId="{23B541E9-A63D-4A8E-BE33-77682995BA9E}" srcOrd="0" destOrd="0" presId="urn:microsoft.com/office/officeart/2005/8/layout/bList2#1"/>
    <dgm:cxn modelId="{97B52FCF-4D57-4CF2-B889-202E24A443F7}" type="presParOf" srcId="{2F192DE7-3E51-4C34-82B5-0149083284B7}" destId="{EE44E777-B513-437C-8228-9A5E51539B5B}" srcOrd="1" destOrd="0" presId="urn:microsoft.com/office/officeart/2005/8/layout/bList2#1"/>
    <dgm:cxn modelId="{5208A4EB-E205-44C1-8E87-D862695EA1B9}" type="presParOf" srcId="{2F192DE7-3E51-4C34-82B5-0149083284B7}" destId="{9DDE1683-3688-415B-87B7-0815F4AA4313}" srcOrd="2" destOrd="0" presId="urn:microsoft.com/office/officeart/2005/8/layout/bList2#1"/>
    <dgm:cxn modelId="{4D127D6C-0EEB-42BE-9E48-F38F6C1CAE22}" type="presParOf" srcId="{2F192DE7-3E51-4C34-82B5-0149083284B7}" destId="{5C812D25-295D-4B64-950C-7C98E885CB33}" srcOrd="3" destOrd="0" presId="urn:microsoft.com/office/officeart/2005/8/layout/bList2#1"/>
    <dgm:cxn modelId="{6D803282-9B63-488B-A7EB-3C9D41A33B83}" type="presParOf" srcId="{FC114D63-FF40-4963-A2C2-DE22F0625356}" destId="{D5BE8EB2-83FF-4A29-9988-B1D9C987FD25}" srcOrd="3" destOrd="0" presId="urn:microsoft.com/office/officeart/2005/8/layout/bList2#1"/>
    <dgm:cxn modelId="{B30C6C72-24DF-4E3D-80A8-57F6E1B16517}" type="presParOf" srcId="{FC114D63-FF40-4963-A2C2-DE22F0625356}" destId="{A6743352-0A19-4A15-AC29-17541AE58DC8}" srcOrd="4" destOrd="0" presId="urn:microsoft.com/office/officeart/2005/8/layout/bList2#1"/>
    <dgm:cxn modelId="{AA57B422-C8C2-46F9-95DF-5A295446CB32}" type="presParOf" srcId="{A6743352-0A19-4A15-AC29-17541AE58DC8}" destId="{9558B475-B416-4B5C-8B6E-33EA48EF2BE4}" srcOrd="0" destOrd="0" presId="urn:microsoft.com/office/officeart/2005/8/layout/bList2#1"/>
    <dgm:cxn modelId="{28CF471E-4E2F-49F1-9B29-3797ED0B1A53}" type="presParOf" srcId="{A6743352-0A19-4A15-AC29-17541AE58DC8}" destId="{DD1C15A2-EE4E-4431-8910-7A07816841F9}" srcOrd="1" destOrd="0" presId="urn:microsoft.com/office/officeart/2005/8/layout/bList2#1"/>
    <dgm:cxn modelId="{97EFFFFD-8B31-46F9-9E34-F334708F7EFD}" type="presParOf" srcId="{A6743352-0A19-4A15-AC29-17541AE58DC8}" destId="{BDA673CC-C285-425F-924E-598112E6FD60}" srcOrd="2" destOrd="0" presId="urn:microsoft.com/office/officeart/2005/8/layout/bList2#1"/>
    <dgm:cxn modelId="{6843CE16-BD34-4EE9-904B-AE3FE6883C5E}" type="presParOf" srcId="{A6743352-0A19-4A15-AC29-17541AE58DC8}" destId="{7BB79A8C-014A-4204-BC47-02732E3E742E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40E067-983F-4A78-8296-90FF6C05A19B}">
      <dsp:nvSpPr>
        <dsp:cNvPr id="0" name=""/>
        <dsp:cNvSpPr/>
      </dsp:nvSpPr>
      <dsp:spPr>
        <a:xfrm>
          <a:off x="2274" y="88"/>
          <a:ext cx="6325193" cy="898667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sz="1600" b="0" i="0" u="none" strike="noStrike" kern="1200" cap="none" normalizeH="0" baseline="0">
              <a:ln/>
              <a:effectLst/>
              <a:latin typeface="Arial" charset="0"/>
            </a:rPr>
            <a:t>M. DURAND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sz="1600" b="0" i="0" u="none" strike="noStrike" kern="1200" cap="none" normalizeH="0" baseline="0">
              <a:ln/>
              <a:effectLst/>
              <a:latin typeface="Arial" charset="0"/>
            </a:rPr>
            <a:t>Accompagnateur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sz="1100" b="0" i="0" u="none" strike="noStrike" kern="1200" cap="none" normalizeH="0" baseline="0">
              <a:ln/>
              <a:effectLst/>
              <a:latin typeface="Arial" charset="0"/>
            </a:rPr>
            <a:t>M. DURAND accompagne l'ensemble du voyage</a:t>
          </a:r>
          <a:endParaRPr kumimoji="0" lang="fr-FR" sz="1100" b="0" i="0" u="none" strike="noStrike" kern="1200" cap="none" normalizeH="0" baseline="0">
            <a:ln/>
            <a:effectLst/>
            <a:latin typeface="Times New Roman" pitchFamily="18" charset="0"/>
          </a:endParaRPr>
        </a:p>
      </dsp:txBody>
      <dsp:txXfrm>
        <a:off x="28595" y="26409"/>
        <a:ext cx="6272551" cy="846025"/>
      </dsp:txXfrm>
    </dsp:sp>
    <dsp:sp modelId="{7362375F-52BF-44F1-BFDD-57F0F019716E}">
      <dsp:nvSpPr>
        <dsp:cNvPr id="0" name=""/>
        <dsp:cNvSpPr/>
      </dsp:nvSpPr>
      <dsp:spPr>
        <a:xfrm>
          <a:off x="2274" y="1061277"/>
          <a:ext cx="1996588" cy="898667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sz="2300" b="0" i="0" u="none" strike="noStrike" kern="1200" cap="none" normalizeH="0" baseline="0">
              <a:ln/>
              <a:effectLst/>
              <a:latin typeface="Arial" charset="0"/>
            </a:rPr>
            <a:t>M. MARTIN</a:t>
          </a:r>
          <a:endParaRPr kumimoji="0" lang="fr-FR" sz="2300" b="0" i="0" u="none" strike="noStrike" kern="1200" cap="none" normalizeH="0" baseline="0">
            <a:ln/>
            <a:effectLst/>
            <a:latin typeface="Times New Roman" pitchFamily="18" charset="0"/>
          </a:endParaRPr>
        </a:p>
      </dsp:txBody>
      <dsp:txXfrm>
        <a:off x="28595" y="1087598"/>
        <a:ext cx="1943946" cy="846025"/>
      </dsp:txXfrm>
    </dsp:sp>
    <dsp:sp modelId="{955502DC-DE1C-42D1-B468-16A32C5A9AD9}">
      <dsp:nvSpPr>
        <dsp:cNvPr id="0" name=""/>
        <dsp:cNvSpPr/>
      </dsp:nvSpPr>
      <dsp:spPr>
        <a:xfrm>
          <a:off x="2166577" y="1061277"/>
          <a:ext cx="1996588" cy="898667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sz="2300" b="0" i="0" u="none" strike="noStrike" kern="1200" cap="none" normalizeH="0" baseline="0">
              <a:ln/>
              <a:effectLst/>
              <a:latin typeface="Arial" charset="0"/>
            </a:rPr>
            <a:t>M. MARIE</a:t>
          </a:r>
          <a:endParaRPr kumimoji="0" lang="fr-FR" sz="2300" b="0" i="0" u="none" strike="noStrike" kern="1200" cap="none" normalizeH="0" baseline="0">
            <a:ln/>
            <a:effectLst/>
            <a:latin typeface="Times New Roman" pitchFamily="18" charset="0"/>
          </a:endParaRPr>
        </a:p>
      </dsp:txBody>
      <dsp:txXfrm>
        <a:off x="2192898" y="1087598"/>
        <a:ext cx="1943946" cy="846025"/>
      </dsp:txXfrm>
    </dsp:sp>
    <dsp:sp modelId="{D61BADAA-2219-4A2C-985D-4C27B802E268}">
      <dsp:nvSpPr>
        <dsp:cNvPr id="0" name=""/>
        <dsp:cNvSpPr/>
      </dsp:nvSpPr>
      <dsp:spPr>
        <a:xfrm>
          <a:off x="4330879" y="1061277"/>
          <a:ext cx="1996588" cy="898667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r-FR" sz="2300" b="0" i="0" u="none" strike="noStrike" kern="1200" cap="none" normalizeH="0" baseline="0">
              <a:ln/>
              <a:effectLst/>
              <a:latin typeface="Arial" charset="0"/>
            </a:rPr>
            <a:t>Mme DUPONT</a:t>
          </a:r>
          <a:endParaRPr kumimoji="0" lang="fr-FR" sz="2300" b="0" i="0" u="none" strike="noStrike" kern="1200" cap="none" normalizeH="0" baseline="0">
            <a:ln/>
            <a:effectLst/>
            <a:latin typeface="Times New Roman" pitchFamily="18" charset="0"/>
          </a:endParaRPr>
        </a:p>
      </dsp:txBody>
      <dsp:txXfrm>
        <a:off x="4357200" y="1087598"/>
        <a:ext cx="1943946" cy="8460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B4E3CA-A570-42EC-B77D-EE18EE8EC35D}">
      <dsp:nvSpPr>
        <dsp:cNvPr id="0" name=""/>
        <dsp:cNvSpPr/>
      </dsp:nvSpPr>
      <dsp:spPr>
        <a:xfrm>
          <a:off x="3752" y="39884"/>
          <a:ext cx="2144942" cy="89564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/>
            <a:t>Départ en car à 18 h00</a:t>
          </a:r>
        </a:p>
      </dsp:txBody>
      <dsp:txXfrm>
        <a:off x="24738" y="60870"/>
        <a:ext cx="2102970" cy="874656"/>
      </dsp:txXfrm>
    </dsp:sp>
    <dsp:sp modelId="{7C1C21A1-207B-4AD6-B012-6CBC8B3E4636}">
      <dsp:nvSpPr>
        <dsp:cNvPr id="0" name=""/>
        <dsp:cNvSpPr/>
      </dsp:nvSpPr>
      <dsp:spPr>
        <a:xfrm>
          <a:off x="0" y="1109905"/>
          <a:ext cx="2129583" cy="521702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4780" tIns="0" rIns="48260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800" kern="1200"/>
            <a:t>Caen</a:t>
          </a:r>
        </a:p>
      </dsp:txBody>
      <dsp:txXfrm>
        <a:off x="0" y="1109905"/>
        <a:ext cx="1499706" cy="521702"/>
      </dsp:txXfrm>
    </dsp:sp>
    <dsp:sp modelId="{3013A681-A263-4F2C-9953-9E3D5291B5FF}">
      <dsp:nvSpPr>
        <dsp:cNvPr id="0" name=""/>
        <dsp:cNvSpPr/>
      </dsp:nvSpPr>
      <dsp:spPr>
        <a:xfrm>
          <a:off x="1619237" y="1071567"/>
          <a:ext cx="568859" cy="56885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B541E9-A63D-4A8E-BE33-77682995BA9E}">
      <dsp:nvSpPr>
        <dsp:cNvPr id="0" name=""/>
        <dsp:cNvSpPr/>
      </dsp:nvSpPr>
      <dsp:spPr>
        <a:xfrm>
          <a:off x="2289626" y="44631"/>
          <a:ext cx="2041963" cy="87665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3842"/>
              <a:satOff val="563"/>
              <a:lumOff val="10192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/>
            <a:t>Départ en car à 16 h00</a:t>
          </a:r>
        </a:p>
      </dsp:txBody>
      <dsp:txXfrm>
        <a:off x="2310167" y="65172"/>
        <a:ext cx="2000881" cy="856113"/>
      </dsp:txXfrm>
    </dsp:sp>
    <dsp:sp modelId="{9DDE1683-3688-415B-87B7-0815F4AA4313}">
      <dsp:nvSpPr>
        <dsp:cNvPr id="0" name=""/>
        <dsp:cNvSpPr/>
      </dsp:nvSpPr>
      <dsp:spPr>
        <a:xfrm>
          <a:off x="2332803" y="1089590"/>
          <a:ext cx="1955610" cy="521702"/>
        </a:xfrm>
        <a:prstGeom prst="rect">
          <a:avLst/>
        </a:prstGeom>
        <a:solidFill>
          <a:schemeClr val="accent3">
            <a:shade val="80000"/>
            <a:hueOff val="3842"/>
            <a:satOff val="563"/>
            <a:lumOff val="10192"/>
            <a:alphaOff val="0"/>
          </a:schemeClr>
        </a:solidFill>
        <a:ln w="9525" cap="flat" cmpd="sng" algn="ctr">
          <a:solidFill>
            <a:schemeClr val="accent3">
              <a:shade val="80000"/>
              <a:hueOff val="3842"/>
              <a:satOff val="563"/>
              <a:lumOff val="10192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4780" tIns="0" rIns="48260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800" kern="1200"/>
            <a:t>Flers</a:t>
          </a:r>
        </a:p>
      </dsp:txBody>
      <dsp:txXfrm>
        <a:off x="2332803" y="1089590"/>
        <a:ext cx="1377190" cy="521702"/>
      </dsp:txXfrm>
    </dsp:sp>
    <dsp:sp modelId="{5C812D25-295D-4B64-950C-7C98E885CB33}">
      <dsp:nvSpPr>
        <dsp:cNvPr id="0" name=""/>
        <dsp:cNvSpPr/>
      </dsp:nvSpPr>
      <dsp:spPr>
        <a:xfrm>
          <a:off x="3762382" y="1071570"/>
          <a:ext cx="568859" cy="56885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58B475-B416-4B5C-8B6E-33EA48EF2BE4}">
      <dsp:nvSpPr>
        <dsp:cNvPr id="0" name=""/>
        <dsp:cNvSpPr/>
      </dsp:nvSpPr>
      <dsp:spPr>
        <a:xfrm>
          <a:off x="4472521" y="54283"/>
          <a:ext cx="2143626" cy="83804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7683"/>
              <a:satOff val="1125"/>
              <a:lumOff val="20385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/>
            <a:t>Départ en car à 16 h00</a:t>
          </a:r>
        </a:p>
      </dsp:txBody>
      <dsp:txXfrm>
        <a:off x="4492157" y="73919"/>
        <a:ext cx="2104354" cy="818412"/>
      </dsp:txXfrm>
    </dsp:sp>
    <dsp:sp modelId="{BDA673CC-C285-425F-924E-598112E6FD60}">
      <dsp:nvSpPr>
        <dsp:cNvPr id="0" name=""/>
        <dsp:cNvSpPr/>
      </dsp:nvSpPr>
      <dsp:spPr>
        <a:xfrm>
          <a:off x="4475861" y="1079939"/>
          <a:ext cx="2136946" cy="521702"/>
        </a:xfrm>
        <a:prstGeom prst="rect">
          <a:avLst/>
        </a:prstGeom>
        <a:solidFill>
          <a:schemeClr val="accent3">
            <a:shade val="80000"/>
            <a:hueOff val="7683"/>
            <a:satOff val="1125"/>
            <a:lumOff val="20385"/>
            <a:alphaOff val="0"/>
          </a:schemeClr>
        </a:solidFill>
        <a:ln w="9525" cap="flat" cmpd="sng" algn="ctr">
          <a:solidFill>
            <a:schemeClr val="accent3">
              <a:shade val="80000"/>
              <a:hueOff val="7683"/>
              <a:satOff val="1125"/>
              <a:lumOff val="20385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4780" tIns="0" rIns="48260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800" kern="1200"/>
            <a:t>Rouen</a:t>
          </a:r>
        </a:p>
      </dsp:txBody>
      <dsp:txXfrm>
        <a:off x="4475861" y="1079939"/>
        <a:ext cx="1504891" cy="521702"/>
      </dsp:txXfrm>
    </dsp:sp>
    <dsp:sp modelId="{7BB79A8C-014A-4204-BC47-02732E3E742E}">
      <dsp:nvSpPr>
        <dsp:cNvPr id="0" name=""/>
        <dsp:cNvSpPr/>
      </dsp:nvSpPr>
      <dsp:spPr>
        <a:xfrm>
          <a:off x="6048398" y="1071573"/>
          <a:ext cx="568859" cy="56885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12052-A919-45E5-90F7-A58338C8BE34}" type="datetimeFigureOut">
              <a:rPr lang="fr-FR" smtClean="0"/>
              <a:pPr/>
              <a:t>20/03/2025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F6948-4677-4AC5-9459-1C73F805F88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0887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800" b="1" u="sng"/>
              <a:t>Accueil</a:t>
            </a:r>
            <a:endParaRPr lang="fr-FR" b="1" u="sng"/>
          </a:p>
          <a:p>
            <a:r>
              <a:rPr lang="fr-FR" sz="1600"/>
              <a:t>Présentation générale du voyage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F6948-4677-4AC5-9459-1C73F805F88C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19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fr-FR" sz="1600"/>
              <a:t>Itinéraire prévu</a:t>
            </a:r>
          </a:p>
          <a:p>
            <a:pPr>
              <a:buFont typeface="Arial" pitchFamily="34" charset="0"/>
              <a:buChar char="•"/>
            </a:pPr>
            <a:r>
              <a:rPr lang="fr-FR" sz="1600"/>
              <a:t>Différentes étapes</a:t>
            </a:r>
          </a:p>
          <a:p>
            <a:pPr>
              <a:buFont typeface="Arial" pitchFamily="34" charset="0"/>
              <a:buChar char="•"/>
            </a:pPr>
            <a:r>
              <a:rPr lang="fr-FR" sz="1600"/>
              <a:t>Lieux de villégiature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F6948-4677-4AC5-9459-1C73F805F88C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430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800" b="1" u="sng"/>
              <a:t>Montréal</a:t>
            </a:r>
            <a:endParaRPr lang="fr-FR" b="1" u="sng"/>
          </a:p>
          <a:p>
            <a:r>
              <a:rPr lang="fr-FR" sz="1600"/>
              <a:t>Programme de la journée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F6948-4677-4AC5-9459-1C73F805F88C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268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800" b="1"/>
              <a:t>Lac </a:t>
            </a:r>
            <a:r>
              <a:rPr lang="fr-FR" sz="1800" b="1" err="1"/>
              <a:t>Erié</a:t>
            </a:r>
            <a:endParaRPr lang="fr-FR" sz="1800" b="1"/>
          </a:p>
          <a:p>
            <a:r>
              <a:rPr lang="fr-FR" sz="1600"/>
              <a:t>Programme de la promenade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F6948-4677-4AC5-9459-1C73F805F88C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5246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800" b="1"/>
              <a:t>Ski</a:t>
            </a:r>
            <a:endParaRPr lang="fr-FR" b="1"/>
          </a:p>
          <a:p>
            <a:pPr>
              <a:buFont typeface="Arial" pitchFamily="34" charset="0"/>
              <a:buChar char="•"/>
            </a:pPr>
            <a:r>
              <a:rPr lang="fr-FR" sz="1600"/>
              <a:t>Programme de la randonnée</a:t>
            </a:r>
          </a:p>
          <a:p>
            <a:pPr>
              <a:buFont typeface="Arial" pitchFamily="34" charset="0"/>
              <a:buChar char="•"/>
            </a:pPr>
            <a:r>
              <a:rPr lang="fr-FR" sz="1600"/>
              <a:t>Graphique des hauteurs de neige</a:t>
            </a:r>
          </a:p>
          <a:p>
            <a:pPr>
              <a:buFont typeface="Arial" pitchFamily="34" charset="0"/>
              <a:buChar char="•"/>
            </a:pPr>
            <a:r>
              <a:rPr lang="fr-FR" sz="1600"/>
              <a:t>Tableau météo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F6948-4677-4AC5-9459-1C73F805F88C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833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800" b="1"/>
              <a:t>Rocheuses</a:t>
            </a:r>
            <a:endParaRPr lang="fr-FR" b="1"/>
          </a:p>
          <a:p>
            <a:pPr>
              <a:buFont typeface="Arial" pitchFamily="34" charset="0"/>
              <a:buChar char="•"/>
            </a:pPr>
            <a:r>
              <a:rPr lang="fr-FR" sz="1600"/>
              <a:t>Chutes du Niagara</a:t>
            </a:r>
          </a:p>
          <a:p>
            <a:pPr>
              <a:buFont typeface="Arial" pitchFamily="34" charset="0"/>
              <a:buChar char="•"/>
            </a:pPr>
            <a:r>
              <a:rPr lang="fr-FR" sz="1600"/>
              <a:t>Découverte de la faune et de la flore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F6948-4677-4AC5-9459-1C73F805F88C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2764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800" b="1"/>
              <a:t>Départ</a:t>
            </a:r>
            <a:endParaRPr lang="fr-FR" b="1"/>
          </a:p>
          <a:p>
            <a:r>
              <a:rPr lang="fr-FR" sz="1600"/>
              <a:t>Horaire des cars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F6948-4677-4AC5-9459-1C73F805F88C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7775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B9EEE-9231-4310-BE7B-FA9B81645793}" type="datetimeFigureOut">
              <a:rPr lang="fr-FR" smtClean="0"/>
              <a:pPr/>
              <a:t>20/03/2025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4378-A5C3-46FA-B512-B0C91F40E37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B9EEE-9231-4310-BE7B-FA9B81645793}" type="datetimeFigureOut">
              <a:rPr lang="fr-FR" smtClean="0"/>
              <a:pPr/>
              <a:t>20/03/2025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4378-A5C3-46FA-B512-B0C91F40E37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B9EEE-9231-4310-BE7B-FA9B81645793}" type="datetimeFigureOut">
              <a:rPr lang="fr-FR" smtClean="0"/>
              <a:pPr/>
              <a:t>20/03/2025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4378-A5C3-46FA-B512-B0C91F40E37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B9EEE-9231-4310-BE7B-FA9B81645793}" type="datetimeFigureOut">
              <a:rPr lang="fr-FR" smtClean="0"/>
              <a:pPr/>
              <a:t>20/03/2025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4378-A5C3-46FA-B512-B0C91F40E37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B9EEE-9231-4310-BE7B-FA9B81645793}" type="datetimeFigureOut">
              <a:rPr lang="fr-FR" smtClean="0"/>
              <a:pPr/>
              <a:t>20/03/2025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4378-A5C3-46FA-B512-B0C91F40E37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 algn="l" rtl="0" eaLnBrk="1" latinLnBrk="0" hangingPunct="1">
              <a:spcBef>
                <a:spcPct val="0"/>
              </a:spcBef>
              <a:buNone/>
              <a:defRPr kumimoji="0" lang="en-US" sz="4400" b="1" i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Times New Roman" pitchFamily="18" charset="0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>
            <a:lvl1pPr marL="571500" indent="-571500" algn="l" rtl="0" eaLnBrk="1" latinLnBrk="0" hangingPunct="1">
              <a:spcBef>
                <a:spcPct val="0"/>
              </a:spcBef>
              <a:buFontTx/>
              <a:buNone/>
              <a:defRPr kumimoji="0" lang="fr-FR" sz="3200" kern="1200" baseline="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548640" indent="-182880">
              <a:buFontTx/>
              <a:buBlip>
                <a:blip r:embed="rId2"/>
              </a:buBlip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22960" indent="-182880">
              <a:buFontTx/>
              <a:buBlip>
                <a:blip r:embed="rId3"/>
              </a:buBlip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marL="274320" lvl="0" indent="-274320" algn="l" rtl="0" eaLnBrk="1" latinLnBrk="0" hangingPunct="1"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85000"/>
              <a:buFont typeface="Wingdings 2"/>
              <a:buChar char=""/>
            </a:pPr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B9EEE-9231-4310-BE7B-FA9B81645793}" type="datetimeFigureOut">
              <a:rPr lang="fr-FR" smtClean="0"/>
              <a:pPr/>
              <a:t>20/03/2025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4378-A5C3-46FA-B512-B0C91F40E37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B9EEE-9231-4310-BE7B-FA9B81645793}" type="datetimeFigureOut">
              <a:rPr lang="fr-FR" smtClean="0"/>
              <a:pPr/>
              <a:t>20/03/2025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4378-A5C3-46FA-B512-B0C91F40E37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>
            <a:lvl1pPr>
              <a:defRPr>
                <a:solidFill>
                  <a:srgbClr val="223D5E"/>
                </a:solidFill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B9EEE-9231-4310-BE7B-FA9B81645793}" type="datetimeFigureOut">
              <a:rPr lang="fr-FR" smtClean="0"/>
              <a:pPr/>
              <a:t>20/03/2025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4378-A5C3-46FA-B512-B0C91F40E37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B9EEE-9231-4310-BE7B-FA9B81645793}" type="datetimeFigureOut">
              <a:rPr lang="fr-FR" smtClean="0"/>
              <a:pPr/>
              <a:t>20/03/2025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4378-A5C3-46FA-B512-B0C91F40E37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B9EEE-9231-4310-BE7B-FA9B81645793}" type="datetimeFigureOut">
              <a:rPr lang="fr-FR" smtClean="0"/>
              <a:pPr/>
              <a:t>20/03/2025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4378-A5C3-46FA-B512-B0C91F40E37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B9EEE-9231-4310-BE7B-FA9B81645793}" type="datetimeFigureOut">
              <a:rPr lang="fr-FR" smtClean="0"/>
              <a:pPr/>
              <a:t>20/03/2025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4378-A5C3-46FA-B512-B0C91F40E37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B9EEE-9231-4310-BE7B-FA9B81645793}" type="datetimeFigureOut">
              <a:rPr lang="fr-FR" smtClean="0"/>
              <a:pPr/>
              <a:t>20/03/2025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44378-A5C3-46FA-B512-B0C91F40E37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ECB9EEE-9231-4310-BE7B-FA9B81645793}" type="datetimeFigureOut">
              <a:rPr lang="fr-FR" smtClean="0"/>
              <a:pPr/>
              <a:t>20/03/2025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1644378-A5C3-46FA-B512-B0C91F40E377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49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18/10/relationships/comments" Target="../comments/modernComment_100_0.xml"/><Relationship Id="rId13" Type="http://schemas.openxmlformats.org/officeDocument/2006/relationships/image" Target="../media/image6.svg"/><Relationship Id="rId3" Type="http://schemas.microsoft.com/office/2007/relationships/media" Target="../media/media1.wma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.gif"/><Relationship Id="rId5" Type="http://schemas.microsoft.com/office/2007/relationships/media" Target="../media/media2.mp4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video" Target="NULL" TargetMode="External"/><Relationship Id="rId9" Type="http://schemas.openxmlformats.org/officeDocument/2006/relationships/hyperlink" Target="https://www.bonjourquebec.com/" TargetMode="External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audio" Target="../media/audio1.wav"/><Relationship Id="rId4" Type="http://schemas.openxmlformats.org/officeDocument/2006/relationships/hyperlink" Target="file:///C:\Program%20Files\Internet%20Explorer\iexplore.ex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2nT7EOWe9VM?feature=oembed" TargetMode="External"/><Relationship Id="rId1" Type="http://schemas.openxmlformats.org/officeDocument/2006/relationships/tags" Target="../tags/tag3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OneDrive\supports%20ios\supports%202024\powerpoint%202024\Exos%20Powerpoint\images\Lake.wmv" TargetMode="External"/><Relationship Id="rId1" Type="http://schemas.microsoft.com/office/2007/relationships/media" Target="file:///E:\OneDrive\supports%20ios\supports%202024\powerpoint%202024\Exos%20Powerpoint\images\Lake.wmv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9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tx2">
                <a:lumMod val="75000"/>
              </a:schemeClr>
            </a:gs>
            <a:gs pos="62000">
              <a:schemeClr val="bg1">
                <a:alpha val="73000"/>
                <a:lumMod val="76000"/>
              </a:schemeClr>
            </a:gs>
            <a:gs pos="100000">
              <a:schemeClr val="tx2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hlinkClick r:id="rId9" tooltip="bonjourquebec.com"/>
            <a:extLst>
              <a:ext uri="{FF2B5EF4-FFF2-40B4-BE49-F238E27FC236}">
                <a16:creationId xmlns:a16="http://schemas.microsoft.com/office/drawing/2014/main" id="{5C88037D-3652-0103-C5F3-6BCD8EDCD8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22" y="400786"/>
            <a:ext cx="7619047" cy="5714286"/>
          </a:xfrm>
          <a:prstGeom prst="rect">
            <a:avLst/>
          </a:prstGeom>
        </p:spPr>
      </p:pic>
      <p:pic>
        <p:nvPicPr>
          <p:cNvPr id="2050" name="drapeau" descr="C:\Users\jgreen\AppData\Local\Microsoft\Windows\Temporary Internet Files\Content.IE5\LD3A62ER\MMj01782370000[1].gif"/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5357826"/>
            <a:ext cx="952500" cy="9525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7158" y="285728"/>
            <a:ext cx="3278738" cy="843188"/>
          </a:xfrm>
        </p:spPr>
        <p:txBody>
          <a:bodyPr/>
          <a:lstStyle/>
          <a:p>
            <a:pPr marL="182880" indent="0">
              <a:buNone/>
            </a:pPr>
            <a:r>
              <a:rPr lang="fr-FR"/>
              <a:t>Accueil</a:t>
            </a:r>
          </a:p>
        </p:txBody>
      </p:sp>
      <p:pic>
        <p:nvPicPr>
          <p:cNvPr id="4" name="Graphique 3" descr="Valise avec un remplissage uni">
            <a:extLst>
              <a:ext uri="{FF2B5EF4-FFF2-40B4-BE49-F238E27FC236}">
                <a16:creationId xmlns:a16="http://schemas.microsoft.com/office/drawing/2014/main" id="{2C942DCB-98BD-E372-EFCD-5091CD36AA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44290" y="836712"/>
            <a:ext cx="914400" cy="914400"/>
          </a:xfrm>
          <a:prstGeom prst="rect">
            <a:avLst/>
          </a:prstGeom>
        </p:spPr>
      </p:pic>
      <p:pic>
        <p:nvPicPr>
          <p:cNvPr id="6" name="Gymnopédie">
            <a:hlinkClick r:id="" action="ppaction://media"/>
            <a:extLst>
              <a:ext uri="{FF2B5EF4-FFF2-40B4-BE49-F238E27FC236}">
                <a16:creationId xmlns:a16="http://schemas.microsoft.com/office/drawing/2014/main" id="{9E1C5C59-9DC4-D577-785D-54EB5DB58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3942" end="52716"/>
                </p14:media>
              </p:ext>
            </p:extLst>
          </p:nvPr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835696" y="5603099"/>
            <a:ext cx="609600" cy="609600"/>
          </a:xfrm>
          <a:prstGeom prst="rect">
            <a:avLst/>
          </a:prstGeom>
          <a:gradFill>
            <a:gsLst>
              <a:gs pos="27000">
                <a:schemeClr val="accent2">
                  <a:lumMod val="60000"/>
                  <a:lumOff val="40000"/>
                </a:schemeClr>
              </a:gs>
              <a:gs pos="73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2700000" scaled="1"/>
          </a:gradFill>
          <a:effectLst>
            <a:glow rad="101600">
              <a:schemeClr val="accent2">
                <a:satMod val="175000"/>
                <a:alpha val="40000"/>
              </a:schemeClr>
            </a:glow>
            <a:reflection blurRad="6350" stA="50000" endA="300" endPos="90000" dir="5400000" sy="-100000" algn="bl" rotWithShape="0"/>
          </a:effectLst>
          <a:scene3d>
            <a:camera prst="orthographicFront">
              <a:rot lat="0" lon="21299981" rev="5400000"/>
            </a:camera>
            <a:lightRig rig="threePt" dir="t"/>
          </a:scene3d>
          <a:sp3d prstMaterial="matte"/>
        </p:spPr>
      </p:pic>
      <p:pic>
        <p:nvPicPr>
          <p:cNvPr id="11" name="Vidéo 15">
            <a:extLst>
              <a:ext uri="{FF2B5EF4-FFF2-40B4-BE49-F238E27FC236}">
                <a16:creationId xmlns:a16="http://schemas.microsoft.com/office/drawing/2014/main" id="{CD434FFC-B34D-72EE-1817-5A76568775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st="10607" end="7748"/>
                </p14:media>
              </p:ext>
            </p:extLst>
          </p:nvPr>
        </p:nvPicPr>
        <p:blipFill>
          <a:blip r:embed="rId15"/>
          <a:srcRect l="21875" r="2187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-0.07315 L 0.12708 -0.07315 C 0.17795 -0.07315 0.24062 -0.04954 0.24062 -0.03125 L 0.24062 0.01551 " pathEditMode="relative" rAng="0" ptsTypes="AAAA">
                                      <p:cBhvr>
                                        <p:cTn id="10" dur="2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9" y="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99 -0.08496 L -0.8099 -0.08496 C -0.80886 -0.03172 -0.80973 -0.04074 -0.80747 -0.0044 C -0.80712 0.00162 -0.80695 0.00764 -0.80625 0.01365 C -0.80556 0.02037 -0.80469 0.02685 -0.80382 0.03333 C -0.79983 0.12801 -0.80504 0.09236 -0.79636 0.14213 C -0.79375 0.18889 -0.7974 0.13518 -0.7915 0.19143 C -0.79046 0.20185 -0.79011 0.21227 -0.78907 0.22268 C -0.7875 0.23703 -0.7856 0.25115 -0.78403 0.26551 C -0.78264 0.27801 -0.7816 0.29074 -0.78039 0.30324 C -0.77987 0.31435 -0.78021 0.32546 -0.77917 0.33634 C -0.77761 0.35185 -0.77622 0.36736 -0.77292 0.3824 C -0.76598 0.41389 -0.754 0.44629 -0.73594 0.46967 C -0.7316 0.475 -0.72518 0.47615 -0.7198 0.4794 C -0.71077 0.47662 -0.70087 0.47708 -0.69271 0.47129 C -0.65 0.44074 -0.64445 0.42222 -0.61494 0.37407 C -0.60938 0.35625 -0.59844 0.32268 -0.59514 0.30324 C -0.5915 0.28102 -0.58872 0.25856 -0.58664 0.23588 L -0.57917 0.15856 C -0.57813 0.12708 -0.58004 0.12546 -0.57292 0.0993 C -0.57171 0.09467 -0.57049 0.08981 -0.56806 0.08611 C -0.56615 0.08333 -0.56303 0.08287 -0.5606 0.08125 C -0.53907 0.09259 -0.54358 0.08842 -0.52483 0.14537 C -0.51858 0.16435 -0.50903 0.19213 -0.50504 0.21111 C -0.49862 0.2419 -0.49619 0.27685 -0.49271 0.30833 C -0.49167 0.31875 -0.49028 0.32916 -0.48907 0.33958 C -0.48681 0.38819 -0.48785 0.40764 -0.47674 0.45648 C -0.47171 0.47778 -0.47119 0.47662 -0.46181 0.48264 C -0.43282 0.4574 -0.41841 0.44861 -0.39514 0.41041 C -0.38785 0.39815 -0.38316 0.38333 -0.37796 0.36921 C -0.37153 0.35208 -0.3658 0.33449 -0.3606 0.31643 C -0.35244 0.28842 -0.34705 0.25995 -0.34098 0.23102 C -0.33473 0.14004 -0.34271 0.26759 -0.33716 0.10254 C -0.33698 0.0956 -0.33542 0.07986 -0.32987 0.07453 C -0.32778 0.07268 -0.32483 0.07338 -0.3224 0.07291 C -0.31737 0.07407 -0.31164 0.07222 -0.30764 0.07615 C -0.30018 0.08333 -0.2948 0.09375 -0.29028 0.10416 C -0.26198 0.16967 -0.27778 0.14305 -0.2632 0.19467 C -0.25921 0.20879 -0.2533 0.22176 -0.24948 0.23588 C -0.24619 0.24838 -0.24532 0.2625 -0.23959 0.27384 L -0.2323 0.28865 C -0.21407 0.25717 -0.20504 0.24467 -0.1915 0.20787 C -0.18264 0.18356 -0.17882 0.16319 -0.17553 0.13703 C -0.17431 0.12847 -0.17379 0.11967 -0.1731 0.11088 C -0.17205 0.08264 -0.17396 0.07477 -0.16806 0.05162 C -0.16563 0.04166 -0.16164 0.02824 -0.15573 0.02037 C -0.15435 0.01852 -0.15244 0.01805 -0.15087 0.0169 C -0.14705 0.02037 -0.14289 0.02268 -0.13976 0.02685 C -0.13247 0.03657 -0.1257 0.04676 -0.11997 0.0581 C -0.11285 0.07199 -0.10487 0.09838 -0.09895 0.11412 C -0.08872 0.14143 -0.09618 0.11666 -0.08906 0.14213 C -0.07396 0.12523 -0.06945 0.12268 -0.05815 0.09768 C -0.05087 0.08125 -0.0349 0.03194 -0.03108 0.01365 C -0.0283 0.00092 -0.02987 0.00578 -0.02725 -0.00116 " pathEditMode="relative" ptsTypes="AAA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7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/>
    </p:bldLst>
  </p:timing>
  <p:extLst>
    <p:ext uri="{6950BFC3-D8DA-4A85-94F7-54DA5524770B}">
      <p188:commentRel xmlns:p188="http://schemas.microsoft.com/office/powerpoint/2018/8/main" r:id="rId8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tapes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8472518" cy="312913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lvl="0"/>
            <a:r>
              <a:rPr lang="fr-FR"/>
              <a:t>Les différentes étapes</a:t>
            </a:r>
          </a:p>
          <a:p>
            <a:pPr lvl="1">
              <a:lnSpc>
                <a:spcPct val="200000"/>
              </a:lnSpc>
            </a:pPr>
            <a:r>
              <a:rPr lang="fr-FR"/>
              <a:t>1</a:t>
            </a:r>
            <a:r>
              <a:rPr lang="fr-FR" baseline="30000"/>
              <a:t>er</a:t>
            </a:r>
            <a:r>
              <a:rPr lang="fr-FR"/>
              <a:t> jour : Montréal </a:t>
            </a:r>
          </a:p>
          <a:p>
            <a:pPr lvl="1">
              <a:lnSpc>
                <a:spcPct val="200000"/>
              </a:lnSpc>
            </a:pPr>
            <a:r>
              <a:rPr lang="fr-FR"/>
              <a:t>2</a:t>
            </a:r>
            <a:r>
              <a:rPr lang="fr-FR" baseline="30000"/>
              <a:t>ème</a:t>
            </a:r>
            <a:r>
              <a:rPr lang="fr-FR"/>
              <a:t> jour : Promenade</a:t>
            </a:r>
            <a:r>
              <a:rPr lang="fr-FR" baseline="0"/>
              <a:t> autour du lac Erié</a:t>
            </a:r>
          </a:p>
          <a:p>
            <a:pPr lvl="1">
              <a:lnSpc>
                <a:spcPct val="200000"/>
              </a:lnSpc>
            </a:pPr>
            <a:r>
              <a:rPr lang="fr-FR"/>
              <a:t> 3</a:t>
            </a:r>
            <a:r>
              <a:rPr lang="fr-FR" baseline="30000"/>
              <a:t>ème</a:t>
            </a:r>
            <a:r>
              <a:rPr lang="fr-FR"/>
              <a:t> et 4</a:t>
            </a:r>
            <a:r>
              <a:rPr lang="fr-FR" baseline="30000"/>
              <a:t>ème</a:t>
            </a:r>
            <a:r>
              <a:rPr lang="fr-FR"/>
              <a:t> : randonnées en ski de fond</a:t>
            </a:r>
          </a:p>
          <a:p>
            <a:pPr lvl="1">
              <a:lnSpc>
                <a:spcPct val="200000"/>
              </a:lnSpc>
            </a:pPr>
            <a:r>
              <a:rPr lang="fr-FR"/>
              <a:t> 5</a:t>
            </a:r>
            <a:r>
              <a:rPr lang="fr-FR" baseline="30000"/>
              <a:t>ème</a:t>
            </a:r>
            <a:r>
              <a:rPr lang="fr-FR"/>
              <a:t> jour : escapade dans les rocheuses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5976664" cy="864096"/>
          </a:xfrm>
        </p:spPr>
        <p:txBody>
          <a:bodyPr/>
          <a:lstStyle/>
          <a:p>
            <a:pPr marL="0" indent="0">
              <a:buNone/>
            </a:pPr>
            <a:r>
              <a:rPr lang="fr-FR"/>
              <a:t>Notre voyage au Canada</a:t>
            </a:r>
          </a:p>
        </p:txBody>
      </p:sp>
      <p:sp>
        <p:nvSpPr>
          <p:cNvPr id="10" name="feuille">
            <a:hlinkClick r:id="rId4" action="ppaction://program"/>
            <a:hlinkHover r:id="" action="ppaction://noaction" highlightClick="1">
              <a:snd r:embed="rId5" name="wind.wav"/>
            </a:hlinkHover>
          </p:cNvPr>
          <p:cNvSpPr/>
          <p:nvPr/>
        </p:nvSpPr>
        <p:spPr>
          <a:xfrm>
            <a:off x="6948264" y="1524000"/>
            <a:ext cx="1145227" cy="1037835"/>
          </a:xfrm>
          <a:custGeom>
            <a:avLst/>
            <a:gdLst>
              <a:gd name="connsiteX0" fmla="*/ 1351280 w 1789780"/>
              <a:gd name="connsiteY0" fmla="*/ 1543071 h 1653305"/>
              <a:gd name="connsiteX1" fmla="*/ 1320800 w 1789780"/>
              <a:gd name="connsiteY1" fmla="*/ 1532911 h 1653305"/>
              <a:gd name="connsiteX2" fmla="*/ 1300480 w 1789780"/>
              <a:gd name="connsiteY2" fmla="*/ 1502431 h 1653305"/>
              <a:gd name="connsiteX3" fmla="*/ 1270000 w 1789780"/>
              <a:gd name="connsiteY3" fmla="*/ 1471951 h 1653305"/>
              <a:gd name="connsiteX4" fmla="*/ 1259840 w 1789780"/>
              <a:gd name="connsiteY4" fmla="*/ 1441471 h 1653305"/>
              <a:gd name="connsiteX5" fmla="*/ 1219200 w 1789780"/>
              <a:gd name="connsiteY5" fmla="*/ 1380511 h 1653305"/>
              <a:gd name="connsiteX6" fmla="*/ 1198880 w 1789780"/>
              <a:gd name="connsiteY6" fmla="*/ 1350031 h 1653305"/>
              <a:gd name="connsiteX7" fmla="*/ 1188720 w 1789780"/>
              <a:gd name="connsiteY7" fmla="*/ 1319551 h 1653305"/>
              <a:gd name="connsiteX8" fmla="*/ 1259840 w 1789780"/>
              <a:gd name="connsiteY8" fmla="*/ 1299231 h 1653305"/>
              <a:gd name="connsiteX9" fmla="*/ 1361440 w 1789780"/>
              <a:gd name="connsiteY9" fmla="*/ 1289071 h 1653305"/>
              <a:gd name="connsiteX10" fmla="*/ 1432560 w 1789780"/>
              <a:gd name="connsiteY10" fmla="*/ 1278911 h 1653305"/>
              <a:gd name="connsiteX11" fmla="*/ 1463040 w 1789780"/>
              <a:gd name="connsiteY11" fmla="*/ 1268751 h 1653305"/>
              <a:gd name="connsiteX12" fmla="*/ 1513840 w 1789780"/>
              <a:gd name="connsiteY12" fmla="*/ 1228111 h 1653305"/>
              <a:gd name="connsiteX13" fmla="*/ 1574800 w 1789780"/>
              <a:gd name="connsiteY13" fmla="*/ 1197631 h 1653305"/>
              <a:gd name="connsiteX14" fmla="*/ 1605280 w 1789780"/>
              <a:gd name="connsiteY14" fmla="*/ 1177311 h 1653305"/>
              <a:gd name="connsiteX15" fmla="*/ 1645920 w 1789780"/>
              <a:gd name="connsiteY15" fmla="*/ 1126511 h 1653305"/>
              <a:gd name="connsiteX16" fmla="*/ 1666240 w 1789780"/>
              <a:gd name="connsiteY16" fmla="*/ 1096031 h 1653305"/>
              <a:gd name="connsiteX17" fmla="*/ 1727200 w 1789780"/>
              <a:gd name="connsiteY17" fmla="*/ 1075711 h 1653305"/>
              <a:gd name="connsiteX18" fmla="*/ 1778000 w 1789780"/>
              <a:gd name="connsiteY18" fmla="*/ 1024911 h 1653305"/>
              <a:gd name="connsiteX19" fmla="*/ 1717040 w 1789780"/>
              <a:gd name="connsiteY19" fmla="*/ 1004591 h 1653305"/>
              <a:gd name="connsiteX20" fmla="*/ 1686560 w 1789780"/>
              <a:gd name="connsiteY20" fmla="*/ 994431 h 1653305"/>
              <a:gd name="connsiteX21" fmla="*/ 1503680 w 1789780"/>
              <a:gd name="connsiteY21" fmla="*/ 974111 h 1653305"/>
              <a:gd name="connsiteX22" fmla="*/ 1483360 w 1789780"/>
              <a:gd name="connsiteY22" fmla="*/ 933471 h 1653305"/>
              <a:gd name="connsiteX23" fmla="*/ 1524000 w 1789780"/>
              <a:gd name="connsiteY23" fmla="*/ 811551 h 1653305"/>
              <a:gd name="connsiteX24" fmla="*/ 1534160 w 1789780"/>
              <a:gd name="connsiteY24" fmla="*/ 781071 h 1653305"/>
              <a:gd name="connsiteX25" fmla="*/ 1544320 w 1789780"/>
              <a:gd name="connsiteY25" fmla="*/ 750591 h 1653305"/>
              <a:gd name="connsiteX26" fmla="*/ 1564640 w 1789780"/>
              <a:gd name="connsiteY26" fmla="*/ 720111 h 1653305"/>
              <a:gd name="connsiteX27" fmla="*/ 1595120 w 1789780"/>
              <a:gd name="connsiteY27" fmla="*/ 659151 h 1653305"/>
              <a:gd name="connsiteX28" fmla="*/ 1625600 w 1789780"/>
              <a:gd name="connsiteY28" fmla="*/ 648991 h 1653305"/>
              <a:gd name="connsiteX29" fmla="*/ 1686560 w 1789780"/>
              <a:gd name="connsiteY29" fmla="*/ 557551 h 1653305"/>
              <a:gd name="connsiteX30" fmla="*/ 1706880 w 1789780"/>
              <a:gd name="connsiteY30" fmla="*/ 527071 h 1653305"/>
              <a:gd name="connsiteX31" fmla="*/ 1717040 w 1789780"/>
              <a:gd name="connsiteY31" fmla="*/ 496591 h 1653305"/>
              <a:gd name="connsiteX32" fmla="*/ 1554480 w 1789780"/>
              <a:gd name="connsiteY32" fmla="*/ 506751 h 1653305"/>
              <a:gd name="connsiteX33" fmla="*/ 1534160 w 1789780"/>
              <a:gd name="connsiteY33" fmla="*/ 537231 h 1653305"/>
              <a:gd name="connsiteX34" fmla="*/ 1524000 w 1789780"/>
              <a:gd name="connsiteY34" fmla="*/ 496591 h 1653305"/>
              <a:gd name="connsiteX35" fmla="*/ 1503680 w 1789780"/>
              <a:gd name="connsiteY35" fmla="*/ 435631 h 1653305"/>
              <a:gd name="connsiteX36" fmla="*/ 1483360 w 1789780"/>
              <a:gd name="connsiteY36" fmla="*/ 344191 h 1653305"/>
              <a:gd name="connsiteX37" fmla="*/ 1463040 w 1789780"/>
              <a:gd name="connsiteY37" fmla="*/ 313711 h 1653305"/>
              <a:gd name="connsiteX38" fmla="*/ 1442720 w 1789780"/>
              <a:gd name="connsiteY38" fmla="*/ 252751 h 1653305"/>
              <a:gd name="connsiteX39" fmla="*/ 1412240 w 1789780"/>
              <a:gd name="connsiteY39" fmla="*/ 191791 h 1653305"/>
              <a:gd name="connsiteX40" fmla="*/ 1422400 w 1789780"/>
              <a:gd name="connsiteY40" fmla="*/ 140991 h 1653305"/>
              <a:gd name="connsiteX41" fmla="*/ 1452880 w 1789780"/>
              <a:gd name="connsiteY41" fmla="*/ 110511 h 1653305"/>
              <a:gd name="connsiteX42" fmla="*/ 1463040 w 1789780"/>
              <a:gd name="connsiteY42" fmla="*/ 80031 h 1653305"/>
              <a:gd name="connsiteX43" fmla="*/ 1452880 w 1789780"/>
              <a:gd name="connsiteY43" fmla="*/ 8911 h 1653305"/>
              <a:gd name="connsiteX44" fmla="*/ 1422400 w 1789780"/>
              <a:gd name="connsiteY44" fmla="*/ 19071 h 1653305"/>
              <a:gd name="connsiteX45" fmla="*/ 1361440 w 1789780"/>
              <a:gd name="connsiteY45" fmla="*/ 110511 h 1653305"/>
              <a:gd name="connsiteX46" fmla="*/ 1330960 w 1789780"/>
              <a:gd name="connsiteY46" fmla="*/ 140991 h 1653305"/>
              <a:gd name="connsiteX47" fmla="*/ 1280160 w 1789780"/>
              <a:gd name="connsiteY47" fmla="*/ 181631 h 1653305"/>
              <a:gd name="connsiteX48" fmla="*/ 1259840 w 1789780"/>
              <a:gd name="connsiteY48" fmla="*/ 212111 h 1653305"/>
              <a:gd name="connsiteX49" fmla="*/ 1229360 w 1789780"/>
              <a:gd name="connsiteY49" fmla="*/ 222271 h 1653305"/>
              <a:gd name="connsiteX50" fmla="*/ 1198880 w 1789780"/>
              <a:gd name="connsiteY50" fmla="*/ 242591 h 1653305"/>
              <a:gd name="connsiteX51" fmla="*/ 1087120 w 1789780"/>
              <a:gd name="connsiteY51" fmla="*/ 262911 h 1653305"/>
              <a:gd name="connsiteX52" fmla="*/ 1076960 w 1789780"/>
              <a:gd name="connsiteY52" fmla="*/ 293391 h 1653305"/>
              <a:gd name="connsiteX53" fmla="*/ 1097280 w 1789780"/>
              <a:gd name="connsiteY53" fmla="*/ 364511 h 1653305"/>
              <a:gd name="connsiteX54" fmla="*/ 1076960 w 1789780"/>
              <a:gd name="connsiteY54" fmla="*/ 445791 h 1653305"/>
              <a:gd name="connsiteX55" fmla="*/ 1036320 w 1789780"/>
              <a:gd name="connsiteY55" fmla="*/ 506751 h 1653305"/>
              <a:gd name="connsiteX56" fmla="*/ 965200 w 1789780"/>
              <a:gd name="connsiteY56" fmla="*/ 425471 h 1653305"/>
              <a:gd name="connsiteX57" fmla="*/ 944880 w 1789780"/>
              <a:gd name="connsiteY57" fmla="*/ 364511 h 1653305"/>
              <a:gd name="connsiteX58" fmla="*/ 934720 w 1789780"/>
              <a:gd name="connsiteY58" fmla="*/ 334031 h 1653305"/>
              <a:gd name="connsiteX59" fmla="*/ 904240 w 1789780"/>
              <a:gd name="connsiteY59" fmla="*/ 273071 h 1653305"/>
              <a:gd name="connsiteX60" fmla="*/ 894080 w 1789780"/>
              <a:gd name="connsiteY60" fmla="*/ 191791 h 1653305"/>
              <a:gd name="connsiteX61" fmla="*/ 863600 w 1789780"/>
              <a:gd name="connsiteY61" fmla="*/ 222271 h 1653305"/>
              <a:gd name="connsiteX62" fmla="*/ 853440 w 1789780"/>
              <a:gd name="connsiteY62" fmla="*/ 252751 h 1653305"/>
              <a:gd name="connsiteX63" fmla="*/ 792480 w 1789780"/>
              <a:gd name="connsiteY63" fmla="*/ 283231 h 1653305"/>
              <a:gd name="connsiteX64" fmla="*/ 680720 w 1789780"/>
              <a:gd name="connsiteY64" fmla="*/ 273071 h 1653305"/>
              <a:gd name="connsiteX65" fmla="*/ 609600 w 1789780"/>
              <a:gd name="connsiteY65" fmla="*/ 252751 h 1653305"/>
              <a:gd name="connsiteX66" fmla="*/ 589280 w 1789780"/>
              <a:gd name="connsiteY66" fmla="*/ 222271 h 1653305"/>
              <a:gd name="connsiteX67" fmla="*/ 568960 w 1789780"/>
              <a:gd name="connsiteY67" fmla="*/ 151151 h 1653305"/>
              <a:gd name="connsiteX68" fmla="*/ 558800 w 1789780"/>
              <a:gd name="connsiteY68" fmla="*/ 120671 h 1653305"/>
              <a:gd name="connsiteX69" fmla="*/ 548640 w 1789780"/>
              <a:gd name="connsiteY69" fmla="*/ 49551 h 1653305"/>
              <a:gd name="connsiteX70" fmla="*/ 518160 w 1789780"/>
              <a:gd name="connsiteY70" fmla="*/ 29231 h 1653305"/>
              <a:gd name="connsiteX71" fmla="*/ 497840 w 1789780"/>
              <a:gd name="connsiteY71" fmla="*/ 90191 h 1653305"/>
              <a:gd name="connsiteX72" fmla="*/ 518160 w 1789780"/>
              <a:gd name="connsiteY72" fmla="*/ 212111 h 1653305"/>
              <a:gd name="connsiteX73" fmla="*/ 528320 w 1789780"/>
              <a:gd name="connsiteY73" fmla="*/ 252751 h 1653305"/>
              <a:gd name="connsiteX74" fmla="*/ 518160 w 1789780"/>
              <a:gd name="connsiteY74" fmla="*/ 334031 h 1653305"/>
              <a:gd name="connsiteX75" fmla="*/ 487680 w 1789780"/>
              <a:gd name="connsiteY75" fmla="*/ 425471 h 1653305"/>
              <a:gd name="connsiteX76" fmla="*/ 457200 w 1789780"/>
              <a:gd name="connsiteY76" fmla="*/ 445791 h 1653305"/>
              <a:gd name="connsiteX77" fmla="*/ 396240 w 1789780"/>
              <a:gd name="connsiteY77" fmla="*/ 466111 h 1653305"/>
              <a:gd name="connsiteX78" fmla="*/ 365760 w 1789780"/>
              <a:gd name="connsiteY78" fmla="*/ 476271 h 1653305"/>
              <a:gd name="connsiteX79" fmla="*/ 355600 w 1789780"/>
              <a:gd name="connsiteY79" fmla="*/ 506751 h 1653305"/>
              <a:gd name="connsiteX80" fmla="*/ 416560 w 1789780"/>
              <a:gd name="connsiteY80" fmla="*/ 547391 h 1653305"/>
              <a:gd name="connsiteX81" fmla="*/ 447040 w 1789780"/>
              <a:gd name="connsiteY81" fmla="*/ 567711 h 1653305"/>
              <a:gd name="connsiteX82" fmla="*/ 508000 w 1789780"/>
              <a:gd name="connsiteY82" fmla="*/ 618511 h 1653305"/>
              <a:gd name="connsiteX83" fmla="*/ 589280 w 1789780"/>
              <a:gd name="connsiteY83" fmla="*/ 740431 h 1653305"/>
              <a:gd name="connsiteX84" fmla="*/ 609600 w 1789780"/>
              <a:gd name="connsiteY84" fmla="*/ 801391 h 1653305"/>
              <a:gd name="connsiteX85" fmla="*/ 599440 w 1789780"/>
              <a:gd name="connsiteY85" fmla="*/ 842031 h 1653305"/>
              <a:gd name="connsiteX86" fmla="*/ 589280 w 1789780"/>
              <a:gd name="connsiteY86" fmla="*/ 892831 h 1653305"/>
              <a:gd name="connsiteX87" fmla="*/ 487680 w 1789780"/>
              <a:gd name="connsiteY87" fmla="*/ 923311 h 1653305"/>
              <a:gd name="connsiteX88" fmla="*/ 426720 w 1789780"/>
              <a:gd name="connsiteY88" fmla="*/ 913151 h 1653305"/>
              <a:gd name="connsiteX89" fmla="*/ 396240 w 1789780"/>
              <a:gd name="connsiteY89" fmla="*/ 902991 h 1653305"/>
              <a:gd name="connsiteX90" fmla="*/ 325120 w 1789780"/>
              <a:gd name="connsiteY90" fmla="*/ 913151 h 1653305"/>
              <a:gd name="connsiteX91" fmla="*/ 172720 w 1789780"/>
              <a:gd name="connsiteY91" fmla="*/ 963951 h 1653305"/>
              <a:gd name="connsiteX92" fmla="*/ 132080 w 1789780"/>
              <a:gd name="connsiteY92" fmla="*/ 974111 h 1653305"/>
              <a:gd name="connsiteX93" fmla="*/ 30480 w 1789780"/>
              <a:gd name="connsiteY93" fmla="*/ 963951 h 1653305"/>
              <a:gd name="connsiteX94" fmla="*/ 0 w 1789780"/>
              <a:gd name="connsiteY94" fmla="*/ 953791 h 1653305"/>
              <a:gd name="connsiteX95" fmla="*/ 30480 w 1789780"/>
              <a:gd name="connsiteY95" fmla="*/ 984271 h 1653305"/>
              <a:gd name="connsiteX96" fmla="*/ 121920 w 1789780"/>
              <a:gd name="connsiteY96" fmla="*/ 1035071 h 1653305"/>
              <a:gd name="connsiteX97" fmla="*/ 142240 w 1789780"/>
              <a:gd name="connsiteY97" fmla="*/ 1096031 h 1653305"/>
              <a:gd name="connsiteX98" fmla="*/ 152400 w 1789780"/>
              <a:gd name="connsiteY98" fmla="*/ 1167151 h 1653305"/>
              <a:gd name="connsiteX99" fmla="*/ 213360 w 1789780"/>
              <a:gd name="connsiteY99" fmla="*/ 1187471 h 1653305"/>
              <a:gd name="connsiteX100" fmla="*/ 304800 w 1789780"/>
              <a:gd name="connsiteY100" fmla="*/ 1238271 h 1653305"/>
              <a:gd name="connsiteX101" fmla="*/ 314960 w 1789780"/>
              <a:gd name="connsiteY101" fmla="*/ 1299231 h 1653305"/>
              <a:gd name="connsiteX102" fmla="*/ 254000 w 1789780"/>
              <a:gd name="connsiteY102" fmla="*/ 1339871 h 1653305"/>
              <a:gd name="connsiteX103" fmla="*/ 243840 w 1789780"/>
              <a:gd name="connsiteY103" fmla="*/ 1421151 h 1653305"/>
              <a:gd name="connsiteX104" fmla="*/ 274320 w 1789780"/>
              <a:gd name="connsiteY104" fmla="*/ 1431311 h 1653305"/>
              <a:gd name="connsiteX105" fmla="*/ 365760 w 1789780"/>
              <a:gd name="connsiteY105" fmla="*/ 1421151 h 1653305"/>
              <a:gd name="connsiteX106" fmla="*/ 426720 w 1789780"/>
              <a:gd name="connsiteY106" fmla="*/ 1400831 h 1653305"/>
              <a:gd name="connsiteX107" fmla="*/ 548640 w 1789780"/>
              <a:gd name="connsiteY107" fmla="*/ 1410991 h 1653305"/>
              <a:gd name="connsiteX108" fmla="*/ 609600 w 1789780"/>
              <a:gd name="connsiteY108" fmla="*/ 1431311 h 1653305"/>
              <a:gd name="connsiteX109" fmla="*/ 640080 w 1789780"/>
              <a:gd name="connsiteY109" fmla="*/ 1441471 h 1653305"/>
              <a:gd name="connsiteX110" fmla="*/ 690880 w 1789780"/>
              <a:gd name="connsiteY110" fmla="*/ 1532911 h 1653305"/>
              <a:gd name="connsiteX111" fmla="*/ 690880 w 1789780"/>
              <a:gd name="connsiteY111" fmla="*/ 1644671 h 1653305"/>
              <a:gd name="connsiteX112" fmla="*/ 721360 w 1789780"/>
              <a:gd name="connsiteY112" fmla="*/ 1624351 h 1653305"/>
              <a:gd name="connsiteX113" fmla="*/ 782320 w 1789780"/>
              <a:gd name="connsiteY113" fmla="*/ 1604031 h 1653305"/>
              <a:gd name="connsiteX114" fmla="*/ 934720 w 1789780"/>
              <a:gd name="connsiteY114" fmla="*/ 1553231 h 1653305"/>
              <a:gd name="connsiteX115" fmla="*/ 1026160 w 1789780"/>
              <a:gd name="connsiteY115" fmla="*/ 1502431 h 1653305"/>
              <a:gd name="connsiteX116" fmla="*/ 1056640 w 1789780"/>
              <a:gd name="connsiteY116" fmla="*/ 1482111 h 1653305"/>
              <a:gd name="connsiteX117" fmla="*/ 1076960 w 1789780"/>
              <a:gd name="connsiteY117" fmla="*/ 1400831 h 1653305"/>
              <a:gd name="connsiteX118" fmla="*/ 1107440 w 1789780"/>
              <a:gd name="connsiteY118" fmla="*/ 1380511 h 1653305"/>
              <a:gd name="connsiteX119" fmla="*/ 1148080 w 1789780"/>
              <a:gd name="connsiteY119" fmla="*/ 1390671 h 1653305"/>
              <a:gd name="connsiteX120" fmla="*/ 1158240 w 1789780"/>
              <a:gd name="connsiteY120" fmla="*/ 1421151 h 1653305"/>
              <a:gd name="connsiteX121" fmla="*/ 1219200 w 1789780"/>
              <a:gd name="connsiteY121" fmla="*/ 1512591 h 1653305"/>
              <a:gd name="connsiteX122" fmla="*/ 1249680 w 1789780"/>
              <a:gd name="connsiteY122" fmla="*/ 1522751 h 1653305"/>
              <a:gd name="connsiteX123" fmla="*/ 1310640 w 1789780"/>
              <a:gd name="connsiteY123" fmla="*/ 1553231 h 1653305"/>
              <a:gd name="connsiteX124" fmla="*/ 1300480 w 1789780"/>
              <a:gd name="connsiteY124" fmla="*/ 1522751 h 1653305"/>
              <a:gd name="connsiteX125" fmla="*/ 1270000 w 1789780"/>
              <a:gd name="connsiteY125" fmla="*/ 1492271 h 1653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1789780" h="1653305">
                <a:moveTo>
                  <a:pt x="1351280" y="1543071"/>
                </a:moveTo>
                <a:cubicBezTo>
                  <a:pt x="1341120" y="1539684"/>
                  <a:pt x="1329163" y="1539601"/>
                  <a:pt x="1320800" y="1532911"/>
                </a:cubicBezTo>
                <a:cubicBezTo>
                  <a:pt x="1311265" y="1525283"/>
                  <a:pt x="1308297" y="1511812"/>
                  <a:pt x="1300480" y="1502431"/>
                </a:cubicBezTo>
                <a:cubicBezTo>
                  <a:pt x="1291282" y="1491393"/>
                  <a:pt x="1280160" y="1482111"/>
                  <a:pt x="1270000" y="1471951"/>
                </a:cubicBezTo>
                <a:cubicBezTo>
                  <a:pt x="1266613" y="1461791"/>
                  <a:pt x="1265041" y="1450833"/>
                  <a:pt x="1259840" y="1441471"/>
                </a:cubicBezTo>
                <a:cubicBezTo>
                  <a:pt x="1247980" y="1420123"/>
                  <a:pt x="1232747" y="1400831"/>
                  <a:pt x="1219200" y="1380511"/>
                </a:cubicBezTo>
                <a:cubicBezTo>
                  <a:pt x="1212427" y="1370351"/>
                  <a:pt x="1202741" y="1361615"/>
                  <a:pt x="1198880" y="1350031"/>
                </a:cubicBezTo>
                <a:lnTo>
                  <a:pt x="1188720" y="1319551"/>
                </a:lnTo>
                <a:cubicBezTo>
                  <a:pt x="1210432" y="1312314"/>
                  <a:pt x="1237514" y="1302420"/>
                  <a:pt x="1259840" y="1299231"/>
                </a:cubicBezTo>
                <a:cubicBezTo>
                  <a:pt x="1293534" y="1294418"/>
                  <a:pt x="1327638" y="1293048"/>
                  <a:pt x="1361440" y="1289071"/>
                </a:cubicBezTo>
                <a:cubicBezTo>
                  <a:pt x="1385223" y="1286273"/>
                  <a:pt x="1408853" y="1282298"/>
                  <a:pt x="1432560" y="1278911"/>
                </a:cubicBezTo>
                <a:cubicBezTo>
                  <a:pt x="1442720" y="1275524"/>
                  <a:pt x="1454677" y="1275441"/>
                  <a:pt x="1463040" y="1268751"/>
                </a:cubicBezTo>
                <a:cubicBezTo>
                  <a:pt x="1528692" y="1216230"/>
                  <a:pt x="1437228" y="1253648"/>
                  <a:pt x="1513840" y="1228111"/>
                </a:cubicBezTo>
                <a:cubicBezTo>
                  <a:pt x="1601191" y="1169877"/>
                  <a:pt x="1490672" y="1239695"/>
                  <a:pt x="1574800" y="1197631"/>
                </a:cubicBezTo>
                <a:cubicBezTo>
                  <a:pt x="1585722" y="1192170"/>
                  <a:pt x="1595120" y="1184084"/>
                  <a:pt x="1605280" y="1177311"/>
                </a:cubicBezTo>
                <a:cubicBezTo>
                  <a:pt x="1625059" y="1117973"/>
                  <a:pt x="1599964" y="1172467"/>
                  <a:pt x="1645920" y="1126511"/>
                </a:cubicBezTo>
                <a:cubicBezTo>
                  <a:pt x="1654554" y="1117877"/>
                  <a:pt x="1655885" y="1102503"/>
                  <a:pt x="1666240" y="1096031"/>
                </a:cubicBezTo>
                <a:cubicBezTo>
                  <a:pt x="1684403" y="1084679"/>
                  <a:pt x="1727200" y="1075711"/>
                  <a:pt x="1727200" y="1075711"/>
                </a:cubicBezTo>
                <a:cubicBezTo>
                  <a:pt x="1728967" y="1074533"/>
                  <a:pt x="1789780" y="1039636"/>
                  <a:pt x="1778000" y="1024911"/>
                </a:cubicBezTo>
                <a:cubicBezTo>
                  <a:pt x="1764620" y="1008185"/>
                  <a:pt x="1737360" y="1011364"/>
                  <a:pt x="1717040" y="1004591"/>
                </a:cubicBezTo>
                <a:lnTo>
                  <a:pt x="1686560" y="994431"/>
                </a:lnTo>
                <a:cubicBezTo>
                  <a:pt x="1460530" y="1007727"/>
                  <a:pt x="1539992" y="1058839"/>
                  <a:pt x="1503680" y="974111"/>
                </a:cubicBezTo>
                <a:cubicBezTo>
                  <a:pt x="1497714" y="960190"/>
                  <a:pt x="1490133" y="947018"/>
                  <a:pt x="1483360" y="933471"/>
                </a:cubicBezTo>
                <a:lnTo>
                  <a:pt x="1524000" y="811551"/>
                </a:lnTo>
                <a:lnTo>
                  <a:pt x="1534160" y="781071"/>
                </a:lnTo>
                <a:cubicBezTo>
                  <a:pt x="1537547" y="770911"/>
                  <a:pt x="1538379" y="759502"/>
                  <a:pt x="1544320" y="750591"/>
                </a:cubicBezTo>
                <a:cubicBezTo>
                  <a:pt x="1551093" y="740431"/>
                  <a:pt x="1559179" y="731033"/>
                  <a:pt x="1564640" y="720111"/>
                </a:cubicBezTo>
                <a:cubicBezTo>
                  <a:pt x="1576911" y="695570"/>
                  <a:pt x="1570856" y="678562"/>
                  <a:pt x="1595120" y="659151"/>
                </a:cubicBezTo>
                <a:cubicBezTo>
                  <a:pt x="1603483" y="652461"/>
                  <a:pt x="1615440" y="652378"/>
                  <a:pt x="1625600" y="648991"/>
                </a:cubicBezTo>
                <a:lnTo>
                  <a:pt x="1686560" y="557551"/>
                </a:lnTo>
                <a:cubicBezTo>
                  <a:pt x="1693333" y="547391"/>
                  <a:pt x="1703019" y="538655"/>
                  <a:pt x="1706880" y="527071"/>
                </a:cubicBezTo>
                <a:cubicBezTo>
                  <a:pt x="1710267" y="516911"/>
                  <a:pt x="1727656" y="498006"/>
                  <a:pt x="1717040" y="496591"/>
                </a:cubicBezTo>
                <a:cubicBezTo>
                  <a:pt x="1663224" y="489416"/>
                  <a:pt x="1608667" y="503364"/>
                  <a:pt x="1554480" y="506751"/>
                </a:cubicBezTo>
                <a:cubicBezTo>
                  <a:pt x="1547707" y="516911"/>
                  <a:pt x="1545744" y="541092"/>
                  <a:pt x="1534160" y="537231"/>
                </a:cubicBezTo>
                <a:cubicBezTo>
                  <a:pt x="1520913" y="532815"/>
                  <a:pt x="1528012" y="509966"/>
                  <a:pt x="1524000" y="496591"/>
                </a:cubicBezTo>
                <a:cubicBezTo>
                  <a:pt x="1517845" y="476075"/>
                  <a:pt x="1510453" y="455951"/>
                  <a:pt x="1503680" y="435631"/>
                </a:cubicBezTo>
                <a:cubicBezTo>
                  <a:pt x="1488071" y="388805"/>
                  <a:pt x="1501952" y="381374"/>
                  <a:pt x="1483360" y="344191"/>
                </a:cubicBezTo>
                <a:cubicBezTo>
                  <a:pt x="1477899" y="333269"/>
                  <a:pt x="1467999" y="324869"/>
                  <a:pt x="1463040" y="313711"/>
                </a:cubicBezTo>
                <a:cubicBezTo>
                  <a:pt x="1454341" y="294138"/>
                  <a:pt x="1454601" y="270573"/>
                  <a:pt x="1442720" y="252751"/>
                </a:cubicBezTo>
                <a:cubicBezTo>
                  <a:pt x="1416459" y="213360"/>
                  <a:pt x="1426261" y="233855"/>
                  <a:pt x="1412240" y="191791"/>
                </a:cubicBezTo>
                <a:cubicBezTo>
                  <a:pt x="1415627" y="174858"/>
                  <a:pt x="1414677" y="156437"/>
                  <a:pt x="1422400" y="140991"/>
                </a:cubicBezTo>
                <a:cubicBezTo>
                  <a:pt x="1428826" y="128140"/>
                  <a:pt x="1444910" y="122466"/>
                  <a:pt x="1452880" y="110511"/>
                </a:cubicBezTo>
                <a:cubicBezTo>
                  <a:pt x="1458821" y="101600"/>
                  <a:pt x="1459653" y="90191"/>
                  <a:pt x="1463040" y="80031"/>
                </a:cubicBezTo>
                <a:cubicBezTo>
                  <a:pt x="1459653" y="56324"/>
                  <a:pt x="1466164" y="28836"/>
                  <a:pt x="1452880" y="8911"/>
                </a:cubicBezTo>
                <a:cubicBezTo>
                  <a:pt x="1446939" y="0"/>
                  <a:pt x="1429973" y="11498"/>
                  <a:pt x="1422400" y="19071"/>
                </a:cubicBezTo>
                <a:lnTo>
                  <a:pt x="1361440" y="110511"/>
                </a:lnTo>
                <a:cubicBezTo>
                  <a:pt x="1353470" y="122466"/>
                  <a:pt x="1340158" y="129953"/>
                  <a:pt x="1330960" y="140991"/>
                </a:cubicBezTo>
                <a:cubicBezTo>
                  <a:pt x="1295609" y="183412"/>
                  <a:pt x="1330197" y="164952"/>
                  <a:pt x="1280160" y="181631"/>
                </a:cubicBezTo>
                <a:cubicBezTo>
                  <a:pt x="1273387" y="191791"/>
                  <a:pt x="1269375" y="204483"/>
                  <a:pt x="1259840" y="212111"/>
                </a:cubicBezTo>
                <a:cubicBezTo>
                  <a:pt x="1251477" y="218801"/>
                  <a:pt x="1238939" y="217482"/>
                  <a:pt x="1229360" y="222271"/>
                </a:cubicBezTo>
                <a:cubicBezTo>
                  <a:pt x="1218438" y="227732"/>
                  <a:pt x="1210313" y="238304"/>
                  <a:pt x="1198880" y="242591"/>
                </a:cubicBezTo>
                <a:cubicBezTo>
                  <a:pt x="1187520" y="246851"/>
                  <a:pt x="1093967" y="261770"/>
                  <a:pt x="1087120" y="262911"/>
                </a:cubicBezTo>
                <a:cubicBezTo>
                  <a:pt x="1083733" y="273071"/>
                  <a:pt x="1076960" y="282681"/>
                  <a:pt x="1076960" y="293391"/>
                </a:cubicBezTo>
                <a:cubicBezTo>
                  <a:pt x="1076960" y="306148"/>
                  <a:pt x="1092489" y="350138"/>
                  <a:pt x="1097280" y="364511"/>
                </a:cubicBezTo>
                <a:cubicBezTo>
                  <a:pt x="1094465" y="378585"/>
                  <a:pt x="1086723" y="428218"/>
                  <a:pt x="1076960" y="445791"/>
                </a:cubicBezTo>
                <a:cubicBezTo>
                  <a:pt x="1065100" y="467139"/>
                  <a:pt x="1036320" y="506751"/>
                  <a:pt x="1036320" y="506751"/>
                </a:cubicBezTo>
                <a:cubicBezTo>
                  <a:pt x="985520" y="472884"/>
                  <a:pt x="1012613" y="496591"/>
                  <a:pt x="965200" y="425471"/>
                </a:cubicBezTo>
                <a:cubicBezTo>
                  <a:pt x="953319" y="407649"/>
                  <a:pt x="951653" y="384831"/>
                  <a:pt x="944880" y="364511"/>
                </a:cubicBezTo>
                <a:cubicBezTo>
                  <a:pt x="941493" y="354351"/>
                  <a:pt x="940661" y="342942"/>
                  <a:pt x="934720" y="334031"/>
                </a:cubicBezTo>
                <a:cubicBezTo>
                  <a:pt x="908459" y="294640"/>
                  <a:pt x="918261" y="315135"/>
                  <a:pt x="904240" y="273071"/>
                </a:cubicBezTo>
                <a:cubicBezTo>
                  <a:pt x="900853" y="245978"/>
                  <a:pt x="911137" y="213112"/>
                  <a:pt x="894080" y="191791"/>
                </a:cubicBezTo>
                <a:cubicBezTo>
                  <a:pt x="885104" y="180571"/>
                  <a:pt x="871570" y="210316"/>
                  <a:pt x="863600" y="222271"/>
                </a:cubicBezTo>
                <a:cubicBezTo>
                  <a:pt x="857659" y="231182"/>
                  <a:pt x="860130" y="244388"/>
                  <a:pt x="853440" y="252751"/>
                </a:cubicBezTo>
                <a:cubicBezTo>
                  <a:pt x="839116" y="270656"/>
                  <a:pt x="812559" y="276538"/>
                  <a:pt x="792480" y="283231"/>
                </a:cubicBezTo>
                <a:cubicBezTo>
                  <a:pt x="755227" y="279844"/>
                  <a:pt x="717799" y="278015"/>
                  <a:pt x="680720" y="273071"/>
                </a:cubicBezTo>
                <a:cubicBezTo>
                  <a:pt x="659458" y="270236"/>
                  <a:pt x="630496" y="259716"/>
                  <a:pt x="609600" y="252751"/>
                </a:cubicBezTo>
                <a:cubicBezTo>
                  <a:pt x="602827" y="242591"/>
                  <a:pt x="594741" y="233193"/>
                  <a:pt x="589280" y="222271"/>
                </a:cubicBezTo>
                <a:cubicBezTo>
                  <a:pt x="581160" y="206031"/>
                  <a:pt x="573300" y="166342"/>
                  <a:pt x="568960" y="151151"/>
                </a:cubicBezTo>
                <a:cubicBezTo>
                  <a:pt x="566018" y="140853"/>
                  <a:pt x="562187" y="130831"/>
                  <a:pt x="558800" y="120671"/>
                </a:cubicBezTo>
                <a:cubicBezTo>
                  <a:pt x="555413" y="96964"/>
                  <a:pt x="558366" y="71434"/>
                  <a:pt x="548640" y="49551"/>
                </a:cubicBezTo>
                <a:cubicBezTo>
                  <a:pt x="543681" y="38393"/>
                  <a:pt x="527695" y="21603"/>
                  <a:pt x="518160" y="29231"/>
                </a:cubicBezTo>
                <a:cubicBezTo>
                  <a:pt x="501434" y="42611"/>
                  <a:pt x="497840" y="90191"/>
                  <a:pt x="497840" y="90191"/>
                </a:cubicBezTo>
                <a:cubicBezTo>
                  <a:pt x="520527" y="158253"/>
                  <a:pt x="498715" y="85721"/>
                  <a:pt x="518160" y="212111"/>
                </a:cubicBezTo>
                <a:cubicBezTo>
                  <a:pt x="520283" y="225912"/>
                  <a:pt x="524933" y="239204"/>
                  <a:pt x="528320" y="252751"/>
                </a:cubicBezTo>
                <a:cubicBezTo>
                  <a:pt x="524933" y="279844"/>
                  <a:pt x="523881" y="307333"/>
                  <a:pt x="518160" y="334031"/>
                </a:cubicBezTo>
                <a:lnTo>
                  <a:pt x="487680" y="425471"/>
                </a:lnTo>
                <a:cubicBezTo>
                  <a:pt x="483819" y="437055"/>
                  <a:pt x="468358" y="440832"/>
                  <a:pt x="457200" y="445791"/>
                </a:cubicBezTo>
                <a:cubicBezTo>
                  <a:pt x="437627" y="454490"/>
                  <a:pt x="416560" y="459338"/>
                  <a:pt x="396240" y="466111"/>
                </a:cubicBezTo>
                <a:lnTo>
                  <a:pt x="365760" y="476271"/>
                </a:lnTo>
                <a:cubicBezTo>
                  <a:pt x="362373" y="486431"/>
                  <a:pt x="349375" y="498036"/>
                  <a:pt x="355600" y="506751"/>
                </a:cubicBezTo>
                <a:cubicBezTo>
                  <a:pt x="369795" y="526624"/>
                  <a:pt x="396240" y="533844"/>
                  <a:pt x="416560" y="547391"/>
                </a:cubicBezTo>
                <a:cubicBezTo>
                  <a:pt x="426720" y="554164"/>
                  <a:pt x="438406" y="559077"/>
                  <a:pt x="447040" y="567711"/>
                </a:cubicBezTo>
                <a:cubicBezTo>
                  <a:pt x="486154" y="606825"/>
                  <a:pt x="465565" y="590221"/>
                  <a:pt x="508000" y="618511"/>
                </a:cubicBezTo>
                <a:lnTo>
                  <a:pt x="589280" y="740431"/>
                </a:lnTo>
                <a:cubicBezTo>
                  <a:pt x="601161" y="758253"/>
                  <a:pt x="609600" y="801391"/>
                  <a:pt x="609600" y="801391"/>
                </a:cubicBezTo>
                <a:cubicBezTo>
                  <a:pt x="606213" y="814938"/>
                  <a:pt x="602469" y="828400"/>
                  <a:pt x="599440" y="842031"/>
                </a:cubicBezTo>
                <a:cubicBezTo>
                  <a:pt x="595694" y="858888"/>
                  <a:pt x="601491" y="880620"/>
                  <a:pt x="589280" y="892831"/>
                </a:cubicBezTo>
                <a:cubicBezTo>
                  <a:pt x="581035" y="901076"/>
                  <a:pt x="506098" y="918707"/>
                  <a:pt x="487680" y="923311"/>
                </a:cubicBezTo>
                <a:cubicBezTo>
                  <a:pt x="467360" y="919924"/>
                  <a:pt x="446830" y="917620"/>
                  <a:pt x="426720" y="913151"/>
                </a:cubicBezTo>
                <a:cubicBezTo>
                  <a:pt x="416265" y="910828"/>
                  <a:pt x="406950" y="902991"/>
                  <a:pt x="396240" y="902991"/>
                </a:cubicBezTo>
                <a:cubicBezTo>
                  <a:pt x="372293" y="902991"/>
                  <a:pt x="348827" y="909764"/>
                  <a:pt x="325120" y="913151"/>
                </a:cubicBezTo>
                <a:lnTo>
                  <a:pt x="172720" y="963951"/>
                </a:lnTo>
                <a:cubicBezTo>
                  <a:pt x="159473" y="968367"/>
                  <a:pt x="145627" y="970724"/>
                  <a:pt x="132080" y="974111"/>
                </a:cubicBezTo>
                <a:cubicBezTo>
                  <a:pt x="98213" y="970724"/>
                  <a:pt x="64120" y="969126"/>
                  <a:pt x="30480" y="963951"/>
                </a:cubicBezTo>
                <a:cubicBezTo>
                  <a:pt x="19895" y="962323"/>
                  <a:pt x="0" y="943081"/>
                  <a:pt x="0" y="953791"/>
                </a:cubicBezTo>
                <a:cubicBezTo>
                  <a:pt x="0" y="968159"/>
                  <a:pt x="19138" y="975450"/>
                  <a:pt x="30480" y="984271"/>
                </a:cubicBezTo>
                <a:cubicBezTo>
                  <a:pt x="82883" y="1025029"/>
                  <a:pt x="75932" y="1019742"/>
                  <a:pt x="121920" y="1035071"/>
                </a:cubicBezTo>
                <a:lnTo>
                  <a:pt x="142240" y="1096031"/>
                </a:lnTo>
                <a:cubicBezTo>
                  <a:pt x="149813" y="1118749"/>
                  <a:pt x="137698" y="1148248"/>
                  <a:pt x="152400" y="1167151"/>
                </a:cubicBezTo>
                <a:cubicBezTo>
                  <a:pt x="165550" y="1184058"/>
                  <a:pt x="213360" y="1187471"/>
                  <a:pt x="213360" y="1187471"/>
                </a:cubicBezTo>
                <a:cubicBezTo>
                  <a:pt x="283231" y="1234052"/>
                  <a:pt x="251152" y="1220388"/>
                  <a:pt x="304800" y="1238271"/>
                </a:cubicBezTo>
                <a:cubicBezTo>
                  <a:pt x="318271" y="1258478"/>
                  <a:pt x="340199" y="1273992"/>
                  <a:pt x="314960" y="1299231"/>
                </a:cubicBezTo>
                <a:cubicBezTo>
                  <a:pt x="297691" y="1316500"/>
                  <a:pt x="254000" y="1339871"/>
                  <a:pt x="254000" y="1339871"/>
                </a:cubicBezTo>
                <a:cubicBezTo>
                  <a:pt x="234458" y="1369184"/>
                  <a:pt x="216638" y="1380348"/>
                  <a:pt x="243840" y="1421151"/>
                </a:cubicBezTo>
                <a:cubicBezTo>
                  <a:pt x="249781" y="1430062"/>
                  <a:pt x="264160" y="1427924"/>
                  <a:pt x="274320" y="1431311"/>
                </a:cubicBezTo>
                <a:cubicBezTo>
                  <a:pt x="304800" y="1427924"/>
                  <a:pt x="335688" y="1427165"/>
                  <a:pt x="365760" y="1421151"/>
                </a:cubicBezTo>
                <a:cubicBezTo>
                  <a:pt x="386763" y="1416950"/>
                  <a:pt x="426720" y="1400831"/>
                  <a:pt x="426720" y="1400831"/>
                </a:cubicBezTo>
                <a:cubicBezTo>
                  <a:pt x="467360" y="1404218"/>
                  <a:pt x="508414" y="1404287"/>
                  <a:pt x="548640" y="1410991"/>
                </a:cubicBezTo>
                <a:cubicBezTo>
                  <a:pt x="569768" y="1414512"/>
                  <a:pt x="589280" y="1424538"/>
                  <a:pt x="609600" y="1431311"/>
                </a:cubicBezTo>
                <a:lnTo>
                  <a:pt x="640080" y="1441471"/>
                </a:lnTo>
                <a:cubicBezTo>
                  <a:pt x="686661" y="1511342"/>
                  <a:pt x="672997" y="1479263"/>
                  <a:pt x="690880" y="1532911"/>
                </a:cubicBezTo>
                <a:cubicBezTo>
                  <a:pt x="685761" y="1558508"/>
                  <a:pt x="667049" y="1620840"/>
                  <a:pt x="690880" y="1644671"/>
                </a:cubicBezTo>
                <a:cubicBezTo>
                  <a:pt x="699514" y="1653305"/>
                  <a:pt x="710202" y="1629310"/>
                  <a:pt x="721360" y="1624351"/>
                </a:cubicBezTo>
                <a:cubicBezTo>
                  <a:pt x="740933" y="1615652"/>
                  <a:pt x="782320" y="1604031"/>
                  <a:pt x="782320" y="1604031"/>
                </a:cubicBezTo>
                <a:cubicBezTo>
                  <a:pt x="868797" y="1546380"/>
                  <a:pt x="819008" y="1566088"/>
                  <a:pt x="934720" y="1553231"/>
                </a:cubicBezTo>
                <a:cubicBezTo>
                  <a:pt x="988368" y="1535348"/>
                  <a:pt x="956289" y="1549012"/>
                  <a:pt x="1026160" y="1502431"/>
                </a:cubicBezTo>
                <a:lnTo>
                  <a:pt x="1056640" y="1482111"/>
                </a:lnTo>
                <a:cubicBezTo>
                  <a:pt x="1057146" y="1479581"/>
                  <a:pt x="1068629" y="1411245"/>
                  <a:pt x="1076960" y="1400831"/>
                </a:cubicBezTo>
                <a:cubicBezTo>
                  <a:pt x="1084588" y="1391296"/>
                  <a:pt x="1097280" y="1387284"/>
                  <a:pt x="1107440" y="1380511"/>
                </a:cubicBezTo>
                <a:cubicBezTo>
                  <a:pt x="1120987" y="1383898"/>
                  <a:pt x="1137176" y="1381948"/>
                  <a:pt x="1148080" y="1390671"/>
                </a:cubicBezTo>
                <a:cubicBezTo>
                  <a:pt x="1156443" y="1397361"/>
                  <a:pt x="1153039" y="1411789"/>
                  <a:pt x="1158240" y="1421151"/>
                </a:cubicBezTo>
                <a:lnTo>
                  <a:pt x="1219200" y="1512591"/>
                </a:lnTo>
                <a:cubicBezTo>
                  <a:pt x="1225141" y="1521502"/>
                  <a:pt x="1239520" y="1519364"/>
                  <a:pt x="1249680" y="1522751"/>
                </a:cubicBezTo>
                <a:cubicBezTo>
                  <a:pt x="1250702" y="1523433"/>
                  <a:pt x="1302227" y="1561644"/>
                  <a:pt x="1310640" y="1553231"/>
                </a:cubicBezTo>
                <a:cubicBezTo>
                  <a:pt x="1318213" y="1545658"/>
                  <a:pt x="1305269" y="1532330"/>
                  <a:pt x="1300480" y="1522751"/>
                </a:cubicBezTo>
                <a:cubicBezTo>
                  <a:pt x="1283831" y="1489453"/>
                  <a:pt x="1290832" y="1492271"/>
                  <a:pt x="1270000" y="1492271"/>
                </a:cubicBezTo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5" dist="22984" dir="5400000" rotWithShape="0">
              <a:srgbClr val="000000">
                <a:alpha val="45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orthographicFront"/>
            <a:lightRig rig="balanced" dir="tr"/>
          </a:scene3d>
          <a:sp3d prstMaterial="matte">
            <a:bevelT w="19050" h="38100"/>
          </a:sp3d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569 -0.4169 C -0.69253 -0.42708 -0.66111 -0.43148 -0.62673 -0.4331 C -0.60625 -0.43935 -0.58576 -0.44028 -0.56458 -0.44213 C -0.55677 -0.44398 -0.54861 -0.44607 -0.54114 -0.44954 C -0.53142 -0.42801 -0.54392 -0.40046 -0.55347 -0.38287 C -0.5559 -0.36829 -0.56527 -0.35486 -0.57118 -0.34283 C -0.57586 -0.3331 -0.57812 -0.3213 -0.58003 -0.31019 C -0.57934 -0.3081 -0.57934 -0.30556 -0.57795 -0.30417 C -0.57291 -0.29931 -0.55225 -0.30486 -0.54566 -0.30579 C -0.51562 -0.31898 -0.48455 -0.32755 -0.45451 -0.34121 C -0.43055 -0.35232 -0.4026 -0.36551 -0.37795 -0.37824 C -0.36701 -0.3838 -0.35711 -0.39144 -0.34566 -0.39468 C -0.34166 -0.37824 -0.34271 -0.35972 -0.3401 -0.34283 C -0.33941 -0.3382 -0.3375 -0.33403 -0.3368 -0.3294 C -0.33646 -0.32639 -0.33593 -0.32361 -0.33559 -0.3206 C -0.33628 -0.2963 -0.3375 -0.27222 -0.33784 -0.24792 C -0.33819 -0.21991 -0.33507 -0.19838 -0.31701 -0.18287 C -0.27934 -0.18958 -0.2401 -0.20926 -0.20451 -0.22732 C -0.18819 -0.23565 -0.17274 -0.24769 -0.15573 -0.25394 C -0.13593 -0.27083 -0.14878 -0.2632 -0.15121 -0.19769 C -0.15208 -0.14583 -0.15503 -0.09769 -0.15694 -0.04653 C -0.15521 -0.02315 -0.15989 -0.01019 -0.14461 -0.00208 C -0.12465 -0.0081 -0.10902 -0.02222 -0.0901 -0.03171 C -0.07552 -0.03912 -0.05642 -0.04375 -0.0434 -0.05533 C -0.01996 -0.07593 -0.00017 -0.09676 0.02101 -0.1206 C 0.03004 -0.13056 0.04358 -0.13519 0.0533 -0.14421 C 0.06111 -0.15139 0.07066 -0.16366 0.07986 -0.16806 C 0.08212 -0.14908 0.07917 -0.13056 0.07761 -0.11158 C 0.07691 -0.09283 0.07535 -0.07685 0.07431 -0.05833 C 0.07344 -0.01921 0.06875 0.02129 0.06875 0.06018 L 0.02986 0.1625 " pathEditMode="relative" ptsTypes="fffffffffffffffffffffffffffffAA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Au coeur des merveilles du Canada">
            <a:hlinkClick r:id="" action="ppaction://media"/>
            <a:extLst>
              <a:ext uri="{FF2B5EF4-FFF2-40B4-BE49-F238E27FC236}">
                <a16:creationId xmlns:a16="http://schemas.microsoft.com/office/drawing/2014/main" id="{39FCB867-8599-7C09-A2F6-7F4D0D3D54CD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1268427" y="731520"/>
            <a:ext cx="6149946" cy="3474720"/>
          </a:xfrm>
          <a:prstGeom prst="rect">
            <a:avLst/>
          </a:prstGeom>
          <a:noFill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BF34C95-7ED5-94C9-3DB2-2F38B927B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126" y="4653136"/>
            <a:ext cx="6512511" cy="1143000"/>
          </a:xfrm>
        </p:spPr>
        <p:txBody>
          <a:bodyPr/>
          <a:lstStyle/>
          <a:p>
            <a:r>
              <a:rPr lang="en-US"/>
              <a:t>VOYAGER AU CANADA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688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oto montréal" descr="Montreal.jpg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4348" y="642918"/>
            <a:ext cx="7691490" cy="5768618"/>
          </a:xfrm>
          <a:prstGeom prst="ellipse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5" name="aprés midi"/>
          <p:cNvSpPr txBox="1">
            <a:spLocks noChangeArrowheads="1"/>
          </p:cNvSpPr>
          <p:nvPr/>
        </p:nvSpPr>
        <p:spPr bwMode="auto">
          <a:xfrm>
            <a:off x="5429256" y="3714752"/>
            <a:ext cx="3071834" cy="99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>
                <a:solidFill>
                  <a:schemeClr val="tx2">
                    <a:lumMod val="25000"/>
                  </a:schemeClr>
                </a:solidFill>
              </a:rPr>
              <a:t>14 h 00 shopping</a:t>
            </a:r>
          </a:p>
          <a:p>
            <a:pPr>
              <a:lnSpc>
                <a:spcPct val="150000"/>
              </a:lnSpc>
            </a:pPr>
            <a:r>
              <a:rPr lang="fr-FR" b="1">
                <a:solidFill>
                  <a:schemeClr val="tx2">
                    <a:lumMod val="25000"/>
                  </a:schemeClr>
                </a:solidFill>
              </a:rPr>
              <a:t>18 h </a:t>
            </a:r>
            <a:r>
              <a:rPr lang="fr-FR" sz="2000" b="1">
                <a:solidFill>
                  <a:schemeClr val="tx2">
                    <a:lumMod val="25000"/>
                  </a:schemeClr>
                </a:solidFill>
              </a:rPr>
              <a:t>00</a:t>
            </a:r>
            <a:r>
              <a:rPr lang="fr-FR" b="1">
                <a:solidFill>
                  <a:schemeClr val="tx2">
                    <a:lumMod val="25000"/>
                  </a:schemeClr>
                </a:solidFill>
              </a:rPr>
              <a:t> retour à l ’hôtel</a:t>
            </a:r>
          </a:p>
        </p:txBody>
      </p:sp>
      <p:sp>
        <p:nvSpPr>
          <p:cNvPr id="4" name="matin"/>
          <p:cNvSpPr/>
          <p:nvPr/>
        </p:nvSpPr>
        <p:spPr>
          <a:xfrm>
            <a:off x="1214414" y="3571876"/>
            <a:ext cx="45720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ct val="50000"/>
              </a:spcBef>
            </a:pPr>
            <a:r>
              <a:rPr lang="fr-FR" b="1">
                <a:solidFill>
                  <a:schemeClr val="tx2">
                    <a:lumMod val="25000"/>
                  </a:schemeClr>
                </a:solidFill>
              </a:rPr>
              <a:t>9 h 00 petit déjeuner</a:t>
            </a:r>
          </a:p>
          <a:p>
            <a:pPr>
              <a:lnSpc>
                <a:spcPct val="150000"/>
              </a:lnSpc>
            </a:pPr>
            <a:r>
              <a:rPr lang="fr-FR" b="1">
                <a:solidFill>
                  <a:schemeClr val="tx2">
                    <a:lumMod val="25000"/>
                  </a:schemeClr>
                </a:solidFill>
              </a:rPr>
              <a:t>10 h 00 </a:t>
            </a:r>
            <a:r>
              <a:rPr lang="fr-FR" sz="1600" b="1">
                <a:solidFill>
                  <a:schemeClr val="tx2">
                    <a:lumMod val="25000"/>
                  </a:schemeClr>
                </a:solidFill>
              </a:rPr>
              <a:t>musée</a:t>
            </a:r>
            <a:r>
              <a:rPr lang="fr-FR" b="1">
                <a:solidFill>
                  <a:schemeClr val="tx2">
                    <a:lumMod val="25000"/>
                  </a:schemeClr>
                </a:solidFill>
              </a:rPr>
              <a:t> des arts modernes</a:t>
            </a:r>
          </a:p>
          <a:p>
            <a:pPr>
              <a:lnSpc>
                <a:spcPct val="150000"/>
              </a:lnSpc>
            </a:pPr>
            <a:r>
              <a:rPr lang="fr-FR" b="1">
                <a:solidFill>
                  <a:schemeClr val="tx2">
                    <a:lumMod val="25000"/>
                  </a:schemeClr>
                </a:solidFill>
              </a:rPr>
              <a:t>11 h 00 dégustation de sirop d’érable</a:t>
            </a:r>
          </a:p>
        </p:txBody>
      </p:sp>
      <p:sp>
        <p:nvSpPr>
          <p:cNvPr id="3" name="Montréal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1450504" cy="680864"/>
          </a:xfrm>
        </p:spPr>
        <p:txBody>
          <a:bodyPr>
            <a:normAutofit fontScale="70000" lnSpcReduction="20000"/>
          </a:bodyPr>
          <a:lstStyle/>
          <a:p>
            <a:pPr marL="45720" indent="0">
              <a:buNone/>
            </a:pPr>
            <a:r>
              <a:rPr lang="fr-FR">
                <a:solidFill>
                  <a:schemeClr val="accent3">
                    <a:lumMod val="50000"/>
                  </a:schemeClr>
                </a:solidFill>
              </a:rPr>
              <a:t>Montréal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2274655" cy="929040"/>
          </a:xfrm>
        </p:spPr>
        <p:txBody>
          <a:bodyPr/>
          <a:lstStyle/>
          <a:p>
            <a:r>
              <a:rPr lang="fr-FR"/>
              <a:t>1</a:t>
            </a:r>
            <a:r>
              <a:rPr lang="fr-FR" baseline="30000"/>
              <a:t>er</a:t>
            </a:r>
            <a:r>
              <a:rPr lang="fr-FR"/>
              <a:t> jour</a:t>
            </a:r>
          </a:p>
        </p:txBody>
      </p:sp>
    </p:spTree>
    <p:custDataLst>
      <p:tags r:id="rId1"/>
    </p:custData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3" grpId="0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éo l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7944" y="2877243"/>
            <a:ext cx="4822065" cy="3214710"/>
          </a:xfrm>
          <a:prstGeom prst="rect">
            <a:avLst/>
          </a:prstGeom>
        </p:spPr>
      </p:pic>
      <p:sp>
        <p:nvSpPr>
          <p:cNvPr id="3" name="promenade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fr-FR">
                <a:solidFill>
                  <a:schemeClr val="accent3">
                    <a:lumMod val="50000"/>
                  </a:schemeClr>
                </a:solidFill>
              </a:rPr>
              <a:t>Promenade autour du Lac </a:t>
            </a:r>
            <a:r>
              <a:rPr lang="fr-FR" err="1">
                <a:solidFill>
                  <a:schemeClr val="accent3">
                    <a:lumMod val="50000"/>
                  </a:schemeClr>
                </a:solidFill>
              </a:rPr>
              <a:t>Erié</a:t>
            </a:r>
            <a:endParaRPr lang="fr-FR">
              <a:solidFill>
                <a:schemeClr val="accent3">
                  <a:lumMod val="50000"/>
                </a:schemeClr>
              </a:solidFill>
            </a:endParaRPr>
          </a:p>
          <a:p>
            <a:pPr marL="709612" lvl="1" indent="-34290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fr-FR"/>
              <a:t>Arrivée 9 h 00</a:t>
            </a:r>
          </a:p>
          <a:p>
            <a:pPr marL="709612" lvl="1" indent="-34290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fr-FR"/>
              <a:t>Promenade</a:t>
            </a:r>
          </a:p>
          <a:p>
            <a:pPr marL="709612" lvl="1" indent="-34290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fr-FR"/>
              <a:t>Pique-nique</a:t>
            </a:r>
          </a:p>
          <a:p>
            <a:pPr marL="709612" lvl="1" indent="-34290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fr-FR"/>
              <a:t>Pêche</a:t>
            </a:r>
          </a:p>
          <a:p>
            <a:pPr marL="709612" lvl="1" indent="-34290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fr-FR"/>
              <a:t>Repas</a:t>
            </a:r>
          </a:p>
          <a:p>
            <a:pPr marL="709612" lvl="1" indent="-34290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fr-FR"/>
              <a:t>Nuit sous la tente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5284"/>
            <a:ext cx="2418671" cy="985658"/>
          </a:xfrm>
        </p:spPr>
        <p:txBody>
          <a:bodyPr/>
          <a:lstStyle/>
          <a:p>
            <a:r>
              <a:rPr lang="fr-FR"/>
              <a:t>2</a:t>
            </a:r>
            <a:r>
              <a:rPr lang="fr-FR" baseline="30000"/>
              <a:t>ème</a:t>
            </a:r>
            <a:r>
              <a:rPr lang="fr-FR"/>
              <a:t> jour</a:t>
            </a:r>
          </a:p>
        </p:txBody>
      </p:sp>
      <p:pic>
        <p:nvPicPr>
          <p:cNvPr id="6" name="Image 5" descr="Une image contenant plein air, tente, camping, ciel&#10;&#10;Le contenu généré par l’IA peut être incorrect.">
            <a:extLst>
              <a:ext uri="{FF2B5EF4-FFF2-40B4-BE49-F238E27FC236}">
                <a16:creationId xmlns:a16="http://schemas.microsoft.com/office/drawing/2014/main" id="{61C44EF3-4869-EB9C-B09E-C0B88D44D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93096"/>
            <a:ext cx="2619375" cy="1743075"/>
          </a:xfrm>
          <a:prstGeom prst="rect">
            <a:avLst/>
          </a:prstGeo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8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uiExpand="1" build="p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au mété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0050403"/>
              </p:ext>
            </p:extLst>
          </p:nvPr>
        </p:nvGraphicFramePr>
        <p:xfrm>
          <a:off x="785786" y="4500570"/>
          <a:ext cx="7358115" cy="1928826"/>
        </p:xfrm>
        <a:graphic>
          <a:graphicData uri="http://schemas.openxmlformats.org/drawingml/2006/table">
            <a:tbl>
              <a:tblPr firstRow="1" firstCol="1" lastCol="1" bandCol="1">
                <a:tableStyleId>{2D5ABB26-0587-4C30-8999-92F81FD0307C}</a:tableStyleId>
              </a:tblPr>
              <a:tblGrid>
                <a:gridCol w="2143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8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8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8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387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50000">
                          <a:schemeClr val="tx2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7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MONTREAL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50000">
                          <a:schemeClr val="tx2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7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OTTAWA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50000">
                          <a:schemeClr val="tx2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7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TORONTO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50000">
                          <a:schemeClr val="tx2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7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672">
                <a:tc>
                  <a:txBody>
                    <a:bodyPr/>
                    <a:lstStyle/>
                    <a:p>
                      <a:r>
                        <a:rPr lang="fr-FR"/>
                        <a:t>Hauteur de neige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50000">
                          <a:schemeClr val="tx2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7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2,5 m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50000">
                          <a:schemeClr val="tx2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7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2,00 m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50000">
                          <a:schemeClr val="tx2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7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3,2 m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50000">
                          <a:schemeClr val="tx2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7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280">
                <a:tc>
                  <a:txBody>
                    <a:bodyPr/>
                    <a:lstStyle/>
                    <a:p>
                      <a:r>
                        <a:rPr lang="fr-FR"/>
                        <a:t>Température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50000">
                          <a:schemeClr val="tx2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7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-15°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50000">
                          <a:schemeClr val="tx2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7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-27°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50000">
                          <a:schemeClr val="tx2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7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/>
                        <a:t>-33°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0000"/>
                            <a:lumOff val="80000"/>
                          </a:schemeClr>
                        </a:gs>
                        <a:gs pos="50000">
                          <a:schemeClr val="tx2">
                            <a:lumMod val="20000"/>
                            <a:lumOff val="80000"/>
                          </a:schemeClr>
                        </a:gs>
                        <a:gs pos="100000">
                          <a:schemeClr val="tx2">
                            <a:lumMod val="7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7" name="Graphique neige"/>
          <p:cNvGraphicFramePr/>
          <p:nvPr>
            <p:extLst>
              <p:ext uri="{D42A27DB-BD31-4B8C-83A1-F6EECF244321}">
                <p14:modId xmlns:p14="http://schemas.microsoft.com/office/powerpoint/2010/main" val="1086320807"/>
              </p:ext>
            </p:extLst>
          </p:nvPr>
        </p:nvGraphicFramePr>
        <p:xfrm>
          <a:off x="3923928" y="2093607"/>
          <a:ext cx="4143404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andonnée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4829180" cy="690554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accent3">
                    <a:lumMod val="50000"/>
                  </a:schemeClr>
                </a:solidFill>
              </a:rPr>
              <a:t>Randonnée</a:t>
            </a:r>
            <a:r>
              <a:rPr lang="fr-FR" baseline="0">
                <a:solidFill>
                  <a:schemeClr val="accent3">
                    <a:lumMod val="50000"/>
                  </a:schemeClr>
                </a:solidFill>
              </a:rPr>
              <a:t> ski de fond</a:t>
            </a:r>
            <a:endParaRPr lang="fr-FR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2755" y="188640"/>
            <a:ext cx="3858831" cy="1001048"/>
          </a:xfrm>
        </p:spPr>
        <p:txBody>
          <a:bodyPr/>
          <a:lstStyle/>
          <a:p>
            <a:r>
              <a:rPr lang="fr-FR"/>
              <a:t>3</a:t>
            </a:r>
            <a:r>
              <a:rPr lang="fr-FR" baseline="30000"/>
              <a:t>ème</a:t>
            </a:r>
            <a:r>
              <a:rPr lang="fr-FR"/>
              <a:t> et 4</a:t>
            </a:r>
            <a:r>
              <a:rPr lang="fr-FR" baseline="30000"/>
              <a:t>ème</a:t>
            </a:r>
            <a:r>
              <a:rPr lang="fr-FR"/>
              <a:t> jour</a:t>
            </a:r>
          </a:p>
        </p:txBody>
      </p:sp>
      <p:pic>
        <p:nvPicPr>
          <p:cNvPr id="6" name="Image 5" descr="Une image contenant plein air, neige, arbre, hiver&#10;&#10;Le contenu généré par l’IA peut être incorrect.">
            <a:extLst>
              <a:ext uri="{FF2B5EF4-FFF2-40B4-BE49-F238E27FC236}">
                <a16:creationId xmlns:a16="http://schemas.microsoft.com/office/drawing/2014/main" id="{D4125C52-5896-D3BD-68EC-3441A3145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33" y="2254913"/>
            <a:ext cx="2950471" cy="1963404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3" grpId="0" build="p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e rocheuses"/>
          <p:cNvSpPr txBox="1"/>
          <p:nvPr/>
        </p:nvSpPr>
        <p:spPr>
          <a:xfrm>
            <a:off x="4500562" y="4643446"/>
            <a:ext cx="4429156" cy="19082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88900" indent="3175" defTabSz="893763"/>
            <a:r>
              <a:rPr lang="fr-FR" sz="2000">
                <a:solidFill>
                  <a:schemeClr val="tx2">
                    <a:lumMod val="50000"/>
                  </a:schemeClr>
                </a:solidFill>
              </a:rPr>
              <a:t>Les montagnes rocheuses proposent aux citadins de rencontrer une faune et une flore préservées de toute pollution et manifestation humaine</a:t>
            </a:r>
          </a:p>
          <a:p>
            <a:endParaRPr lang="fr-FR"/>
          </a:p>
        </p:txBody>
      </p:sp>
      <p:sp>
        <p:nvSpPr>
          <p:cNvPr id="4" name="texte niagara falls"/>
          <p:cNvSpPr txBox="1"/>
          <p:nvPr/>
        </p:nvSpPr>
        <p:spPr>
          <a:xfrm>
            <a:off x="214282" y="4714884"/>
            <a:ext cx="42862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/>
            <a:r>
              <a:rPr lang="fr-FR" sz="2000">
                <a:solidFill>
                  <a:schemeClr val="tx2">
                    <a:lumMod val="50000"/>
                  </a:schemeClr>
                </a:solidFill>
              </a:rPr>
              <a:t>Point d’attraction pour des milliers de touristes, les chutes du Niagara sont l ’une de nos destinations les plus impressionnantes</a:t>
            </a:r>
            <a:r>
              <a:rPr lang="fr-FR">
                <a:solidFill>
                  <a:schemeClr val="tx2">
                    <a:lumMod val="50000"/>
                  </a:schemeClr>
                </a:solidFill>
              </a:rPr>
              <a:t>…</a:t>
            </a:r>
          </a:p>
          <a:p>
            <a:endParaRPr lang="fr-FR"/>
          </a:p>
        </p:txBody>
      </p:sp>
      <p:sp>
        <p:nvSpPr>
          <p:cNvPr id="3" name="escapade"/>
          <p:cNvSpPr>
            <a:spLocks noGrp="1"/>
          </p:cNvSpPr>
          <p:nvPr>
            <p:ph sz="quarter" idx="13"/>
          </p:nvPr>
        </p:nvSpPr>
        <p:spPr>
          <a:xfrm>
            <a:off x="457200" y="1524000"/>
            <a:ext cx="6758006" cy="976306"/>
          </a:xfrm>
        </p:spPr>
        <p:txBody>
          <a:bodyPr/>
          <a:lstStyle/>
          <a:p>
            <a:pPr marL="273050" indent="-273050"/>
            <a:r>
              <a:rPr lang="fr-FR">
                <a:solidFill>
                  <a:schemeClr val="accent3">
                    <a:lumMod val="50000"/>
                  </a:schemeClr>
                </a:solidFill>
              </a:rPr>
              <a:t>Escapade dans les Rocheuses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0932" y="188640"/>
            <a:ext cx="2418671" cy="857032"/>
          </a:xfrm>
        </p:spPr>
        <p:txBody>
          <a:bodyPr/>
          <a:lstStyle/>
          <a:p>
            <a:pPr algn="ctr"/>
            <a:r>
              <a:rPr lang="fr-FR"/>
              <a:t>5</a:t>
            </a:r>
            <a:r>
              <a:rPr lang="fr-FR" baseline="30000"/>
              <a:t>ème</a:t>
            </a:r>
            <a:r>
              <a:rPr lang="fr-FR"/>
              <a:t> jour</a:t>
            </a:r>
          </a:p>
        </p:txBody>
      </p:sp>
      <p:pic>
        <p:nvPicPr>
          <p:cNvPr id="8" name="Image 7" descr="Une image contenant chute d’eau, nature, arc-en-ciel, eau&#10;&#10;Le contenu généré par l’IA peut être incorrect.">
            <a:extLst>
              <a:ext uri="{FF2B5EF4-FFF2-40B4-BE49-F238E27FC236}">
                <a16:creationId xmlns:a16="http://schemas.microsoft.com/office/drawing/2014/main" id="{855DD5FE-AE40-1D22-2E49-E891A3E2E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43116"/>
            <a:ext cx="3384375" cy="2335429"/>
          </a:xfrm>
          <a:prstGeom prst="rect">
            <a:avLst/>
          </a:prstGeom>
        </p:spPr>
      </p:pic>
      <p:pic>
        <p:nvPicPr>
          <p:cNvPr id="11" name="Image 10" descr="Une image contenant plein air, eau, mammifère, chute d’eau&#10;&#10;Le contenu généré par l’IA peut être incorrect.">
            <a:extLst>
              <a:ext uri="{FF2B5EF4-FFF2-40B4-BE49-F238E27FC236}">
                <a16:creationId xmlns:a16="http://schemas.microsoft.com/office/drawing/2014/main" id="{80DC1A10-9A65-A9E8-B1BD-E144F8189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510" y="2125439"/>
            <a:ext cx="3849906" cy="2345861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3" grpId="0" build="p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 revoir"/>
          <p:cNvSpPr/>
          <p:nvPr/>
        </p:nvSpPr>
        <p:spPr>
          <a:xfrm>
            <a:off x="3107596" y="5265003"/>
            <a:ext cx="3818703" cy="83099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90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fr-FR" sz="4800" b="1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au revoir</a:t>
            </a:r>
          </a:p>
        </p:txBody>
      </p:sp>
      <p:graphicFrame>
        <p:nvGraphicFramePr>
          <p:cNvPr id="11" name="personnel"/>
          <p:cNvGraphicFramePr/>
          <p:nvPr>
            <p:extLst>
              <p:ext uri="{D42A27DB-BD31-4B8C-83A1-F6EECF244321}">
                <p14:modId xmlns:p14="http://schemas.microsoft.com/office/powerpoint/2010/main" val="1522150837"/>
              </p:ext>
            </p:extLst>
          </p:nvPr>
        </p:nvGraphicFramePr>
        <p:xfrm>
          <a:off x="1407128" y="3394967"/>
          <a:ext cx="6329743" cy="1960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heures départ"/>
          <p:cNvGraphicFramePr/>
          <p:nvPr>
            <p:extLst>
              <p:ext uri="{D42A27DB-BD31-4B8C-83A1-F6EECF244321}">
                <p14:modId xmlns:p14="http://schemas.microsoft.com/office/powerpoint/2010/main" val="1689059740"/>
              </p:ext>
            </p:extLst>
          </p:nvPr>
        </p:nvGraphicFramePr>
        <p:xfrm>
          <a:off x="1262050" y="1609017"/>
          <a:ext cx="6619900" cy="178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paris"/>
          <p:cNvSpPr txBox="1"/>
          <p:nvPr/>
        </p:nvSpPr>
        <p:spPr>
          <a:xfrm>
            <a:off x="4573600" y="762000"/>
            <a:ext cx="799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PARIS</a:t>
            </a:r>
          </a:p>
        </p:txBody>
      </p:sp>
      <p:sp>
        <p:nvSpPr>
          <p:cNvPr id="10" name="flêche"/>
          <p:cNvSpPr/>
          <p:nvPr/>
        </p:nvSpPr>
        <p:spPr>
          <a:xfrm rot="18024388" flipH="1" flipV="1">
            <a:off x="5825773" y="551366"/>
            <a:ext cx="886968" cy="927777"/>
          </a:xfrm>
          <a:custGeom>
            <a:avLst/>
            <a:gdLst>
              <a:gd name="connsiteX0" fmla="*/ 0 w 886968"/>
              <a:gd name="connsiteY0" fmla="*/ 785818 h 785818"/>
              <a:gd name="connsiteX1" fmla="*/ 0 w 886968"/>
              <a:gd name="connsiteY1" fmla="*/ 343795 h 785818"/>
              <a:gd name="connsiteX2" fmla="*/ 343795 w 886968"/>
              <a:gd name="connsiteY2" fmla="*/ 0 h 785818"/>
              <a:gd name="connsiteX3" fmla="*/ 449601 w 886968"/>
              <a:gd name="connsiteY3" fmla="*/ 0 h 785818"/>
              <a:gd name="connsiteX4" fmla="*/ 793396 w 886968"/>
              <a:gd name="connsiteY4" fmla="*/ 343795 h 785818"/>
              <a:gd name="connsiteX5" fmla="*/ 793397 w 886968"/>
              <a:gd name="connsiteY5" fmla="*/ 392909 h 785818"/>
              <a:gd name="connsiteX6" fmla="*/ 886968 w 886968"/>
              <a:gd name="connsiteY6" fmla="*/ 392909 h 785818"/>
              <a:gd name="connsiteX7" fmla="*/ 690514 w 886968"/>
              <a:gd name="connsiteY7" fmla="*/ 589364 h 785818"/>
              <a:gd name="connsiteX8" fmla="*/ 494059 w 886968"/>
              <a:gd name="connsiteY8" fmla="*/ 392909 h 785818"/>
              <a:gd name="connsiteX9" fmla="*/ 587630 w 886968"/>
              <a:gd name="connsiteY9" fmla="*/ 392909 h 785818"/>
              <a:gd name="connsiteX10" fmla="*/ 587630 w 886968"/>
              <a:gd name="connsiteY10" fmla="*/ 343795 h 785818"/>
              <a:gd name="connsiteX11" fmla="*/ 449601 w 886968"/>
              <a:gd name="connsiteY11" fmla="*/ 205766 h 785818"/>
              <a:gd name="connsiteX12" fmla="*/ 343795 w 886968"/>
              <a:gd name="connsiteY12" fmla="*/ 205766 h 785818"/>
              <a:gd name="connsiteX13" fmla="*/ 205766 w 886968"/>
              <a:gd name="connsiteY13" fmla="*/ 343795 h 785818"/>
              <a:gd name="connsiteX14" fmla="*/ 205766 w 886968"/>
              <a:gd name="connsiteY14" fmla="*/ 785818 h 785818"/>
              <a:gd name="connsiteX15" fmla="*/ 0 w 886968"/>
              <a:gd name="connsiteY15" fmla="*/ 785818 h 785818"/>
              <a:gd name="connsiteX0" fmla="*/ 0 w 886968"/>
              <a:gd name="connsiteY0" fmla="*/ 927777 h 927777"/>
              <a:gd name="connsiteX1" fmla="*/ 0 w 886968"/>
              <a:gd name="connsiteY1" fmla="*/ 485754 h 927777"/>
              <a:gd name="connsiteX2" fmla="*/ 299276 w 886968"/>
              <a:gd name="connsiteY2" fmla="*/ 0 h 927777"/>
              <a:gd name="connsiteX3" fmla="*/ 449601 w 886968"/>
              <a:gd name="connsiteY3" fmla="*/ 141959 h 927777"/>
              <a:gd name="connsiteX4" fmla="*/ 793396 w 886968"/>
              <a:gd name="connsiteY4" fmla="*/ 485754 h 927777"/>
              <a:gd name="connsiteX5" fmla="*/ 793397 w 886968"/>
              <a:gd name="connsiteY5" fmla="*/ 534868 h 927777"/>
              <a:gd name="connsiteX6" fmla="*/ 886968 w 886968"/>
              <a:gd name="connsiteY6" fmla="*/ 534868 h 927777"/>
              <a:gd name="connsiteX7" fmla="*/ 690514 w 886968"/>
              <a:gd name="connsiteY7" fmla="*/ 731323 h 927777"/>
              <a:gd name="connsiteX8" fmla="*/ 494059 w 886968"/>
              <a:gd name="connsiteY8" fmla="*/ 534868 h 927777"/>
              <a:gd name="connsiteX9" fmla="*/ 587630 w 886968"/>
              <a:gd name="connsiteY9" fmla="*/ 534868 h 927777"/>
              <a:gd name="connsiteX10" fmla="*/ 587630 w 886968"/>
              <a:gd name="connsiteY10" fmla="*/ 485754 h 927777"/>
              <a:gd name="connsiteX11" fmla="*/ 449601 w 886968"/>
              <a:gd name="connsiteY11" fmla="*/ 347725 h 927777"/>
              <a:gd name="connsiteX12" fmla="*/ 343795 w 886968"/>
              <a:gd name="connsiteY12" fmla="*/ 347725 h 927777"/>
              <a:gd name="connsiteX13" fmla="*/ 205766 w 886968"/>
              <a:gd name="connsiteY13" fmla="*/ 485754 h 927777"/>
              <a:gd name="connsiteX14" fmla="*/ 205766 w 886968"/>
              <a:gd name="connsiteY14" fmla="*/ 927777 h 927777"/>
              <a:gd name="connsiteX15" fmla="*/ 0 w 886968"/>
              <a:gd name="connsiteY15" fmla="*/ 927777 h 92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86968" h="927777">
                <a:moveTo>
                  <a:pt x="0" y="927777"/>
                </a:moveTo>
                <a:lnTo>
                  <a:pt x="0" y="485754"/>
                </a:lnTo>
                <a:cubicBezTo>
                  <a:pt x="0" y="295881"/>
                  <a:pt x="109403" y="0"/>
                  <a:pt x="299276" y="0"/>
                </a:cubicBezTo>
                <a:cubicBezTo>
                  <a:pt x="334545" y="0"/>
                  <a:pt x="414332" y="141959"/>
                  <a:pt x="449601" y="141959"/>
                </a:cubicBezTo>
                <a:cubicBezTo>
                  <a:pt x="639474" y="141959"/>
                  <a:pt x="793396" y="295881"/>
                  <a:pt x="793396" y="485754"/>
                </a:cubicBezTo>
                <a:cubicBezTo>
                  <a:pt x="793396" y="502125"/>
                  <a:pt x="793397" y="518497"/>
                  <a:pt x="793397" y="534868"/>
                </a:cubicBezTo>
                <a:lnTo>
                  <a:pt x="886968" y="534868"/>
                </a:lnTo>
                <a:lnTo>
                  <a:pt x="690514" y="731323"/>
                </a:lnTo>
                <a:lnTo>
                  <a:pt x="494059" y="534868"/>
                </a:lnTo>
                <a:lnTo>
                  <a:pt x="587630" y="534868"/>
                </a:lnTo>
                <a:lnTo>
                  <a:pt x="587630" y="485754"/>
                </a:lnTo>
                <a:cubicBezTo>
                  <a:pt x="587630" y="409523"/>
                  <a:pt x="525832" y="347725"/>
                  <a:pt x="449601" y="347725"/>
                </a:cubicBezTo>
                <a:lnTo>
                  <a:pt x="343795" y="347725"/>
                </a:lnTo>
                <a:cubicBezTo>
                  <a:pt x="267564" y="347725"/>
                  <a:pt x="205766" y="409523"/>
                  <a:pt x="205766" y="485754"/>
                </a:cubicBezTo>
                <a:lnTo>
                  <a:pt x="205766" y="927777"/>
                </a:lnTo>
                <a:lnTo>
                  <a:pt x="0" y="927777"/>
                </a:lnTo>
                <a:close/>
              </a:path>
            </a:pathLst>
          </a:custGeom>
          <a:effectLst>
            <a:glow rad="139700">
              <a:schemeClr val="tx2">
                <a:lumMod val="60000"/>
                <a:lumOff val="40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  <a:reflection blurRad="6350" stA="50000" endA="300" endPos="55500" dist="50800" dir="5400000" sy="-100000" algn="bl" rotWithShape="0"/>
          </a:effectLst>
          <a:scene3d>
            <a:camera prst="perspectiveContrastingLeftFacing" fov="4200000">
              <a:rot lat="1164539" lon="1961671" rev="20859560"/>
            </a:camera>
            <a:lightRig rig="threePt" dir="t"/>
          </a:scene3d>
          <a:sp3d extrusionH="76200" contourW="12700" prstMaterial="dkEdge">
            <a:bevelT/>
            <a:bevelB prst="slope"/>
            <a:extrusionClr>
              <a:schemeClr val="accent3">
                <a:lumMod val="50000"/>
              </a:schemeClr>
            </a:extrusionClr>
            <a:contourClr>
              <a:schemeClr val="bg2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montréal"/>
          <p:cNvSpPr txBox="1"/>
          <p:nvPr/>
        </p:nvSpPr>
        <p:spPr>
          <a:xfrm>
            <a:off x="4348892" y="323974"/>
            <a:ext cx="133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MONTREAL 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3257544" cy="1219200"/>
          </a:xfrm>
        </p:spPr>
        <p:txBody>
          <a:bodyPr/>
          <a:lstStyle/>
          <a:p>
            <a:r>
              <a:rPr lang="fr-FR"/>
              <a:t>Départ</a:t>
            </a:r>
          </a:p>
        </p:txBody>
      </p:sp>
      <p:pic>
        <p:nvPicPr>
          <p:cNvPr id="4" name="Image 3" descr="Une image contenant transport, Transport aérien, avion, Ingénierie aérospatiale&#10;&#10;Le contenu généré par l’IA peut être incorrect.">
            <a:extLst>
              <a:ext uri="{FF2B5EF4-FFF2-40B4-BE49-F238E27FC236}">
                <a16:creationId xmlns:a16="http://schemas.microsoft.com/office/drawing/2014/main" id="{21207315-6E89-C882-A7B4-93F6550035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20" y="155972"/>
            <a:ext cx="1404708" cy="1404708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11" grpId="0">
        <p:bldAsOne/>
      </p:bldGraphic>
      <p:bldGraphic spid="12" grpId="0">
        <p:bldAsOne/>
      </p:bldGraphic>
      <p:bldP spid="9" grpId="0"/>
      <p:bldP spid="10" grpId="0" animBg="1"/>
      <p:bldP spid="8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.5|2.3|2.3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3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heme/theme1.xml><?xml version="1.0" encoding="utf-8"?>
<a:theme xmlns:a="http://schemas.openxmlformats.org/drawingml/2006/main" name="Sillage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Sillage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illage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Type de bois</Template>
  <Application>Microsoft Office PowerPoint</Application>
  <PresentationFormat>On-screen Show (4:3)</PresentationFormat>
  <Slides>8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Sillage</vt:lpstr>
      <vt:lpstr>Accueil</vt:lpstr>
      <vt:lpstr>Notre voyage au Canada</vt:lpstr>
      <vt:lpstr>VOYAGER AU CANADA</vt:lpstr>
      <vt:lpstr>1er jour</vt:lpstr>
      <vt:lpstr>2ème jour</vt:lpstr>
      <vt:lpstr>3ème et 4ème jour</vt:lpstr>
      <vt:lpstr>5ème jour</vt:lpstr>
      <vt:lpstr>Départ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d'un voyage au Canada</dc:title>
  <dc:subject>Exercice à réaliser</dc:subject>
  <dc:creator>iOs</dc:creator>
  <cp:keywords>présentation, voyage, canada, exercice</cp:keywords>
  <dc:description>Présentation à réaliser selon les exercices du cours Powerpoint 2016</dc:description>
  <cp:revision>1</cp:revision>
  <dcterms:created xsi:type="dcterms:W3CDTF">2009-01-21T10:28:46Z</dcterms:created>
  <dcterms:modified xsi:type="dcterms:W3CDTF">2025-03-20T09:05:53Z</dcterms:modified>
  <cp:category>Exercices Powerpoint 2024</cp:category>
  <cp:contentStatus/>
</cp:coreProperties>
</file>