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99CC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29209" autoAdjust="0"/>
    <p:restoredTop sz="86353" autoAdjust="0"/>
  </p:normalViewPr>
  <p:slideViewPr>
    <p:cSldViewPr>
      <p:cViewPr varScale="1">
        <p:scale>
          <a:sx n="93" d="100"/>
          <a:sy n="93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1987</TotalTime>
  <Words>265</Words>
  <Application>Microsoft Office PowerPoint</Application>
  <PresentationFormat>Affichage à l'écran (4:3)</PresentationFormat>
  <Paragraphs>82</Paragraphs>
  <Slides>7</Slides>
  <Notes>7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Sillage</vt:lpstr>
      <vt:lpstr>Accueil</vt:lpstr>
      <vt:lpstr>Notre voyage au Canada</vt:lpstr>
      <vt:lpstr>1er jour</vt:lpstr>
      <vt:lpstr>2ème jour</vt:lpstr>
      <vt:lpstr>3ème et 4ème jour</vt:lpstr>
      <vt:lpstr>5ème jour</vt:lpstr>
      <vt:lpstr>Départ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d'un voyage au Canada</dc:title>
  <dc:subject>Exercice à réaliser</dc:subject>
  <dc:creator>iOs</dc:creator>
  <cp:keywords>présentation, voyage, canada, exercice</cp:keywords>
  <dc:description>Présentation à réaliser selon les exercices du cours Powerpoint 2007</dc:description>
  <cp:lastModifiedBy>jgreen</cp:lastModifiedBy>
  <cp:revision>189</cp:revision>
  <dcterms:created xsi:type="dcterms:W3CDTF">2009-01-21T10:28:46Z</dcterms:created>
  <dcterms:modified xsi:type="dcterms:W3CDTF">2010-11-10T08:39:19Z</dcterms:modified>
  <cp:category>exercices PowerPoint 2007</cp:category>
  <cp:contentStatus/>
</cp:coreProperties>
</file>