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1E3"/>
    <a:srgbClr val="5F6DF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53</TotalTime>
  <Pages>5</Pages>
  <Words>85</Words>
  <Application>Microsoft Office PowerPoint</Application>
  <PresentationFormat>Affichage à l'écran (4:3)</PresentationFormat>
  <Paragraphs>43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Times New Roman</vt:lpstr>
      <vt:lpstr>Arial</vt:lpstr>
      <vt:lpstr>Wingdings</vt:lpstr>
      <vt:lpstr>Mailles</vt:lpstr>
      <vt:lpstr>Direction Générale</vt:lpstr>
      <vt:lpstr>Service Administratif</vt:lpstr>
      <vt:lpstr>Service Commercial</vt:lpstr>
      <vt:lpstr>Présentation PowerPoint</vt:lpstr>
      <vt:lpstr>Ventes 2006</vt:lpstr>
    </vt:vector>
  </TitlesOfParts>
  <Company>IOS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 Powerpoint : Organigramme entreprise</dc:title>
  <dc:subject>Détail du personnel par service</dc:subject>
  <dc:creator>IOS</dc:creator>
  <cp:keywords>Organigramme</cp:keywords>
  <dc:description>- organigrammes simples_x000d_
- introductions d'assistants_x000d_
- format des boites et styles_x000d_
- un exemple de graphique</dc:description>
  <cp:lastModifiedBy>jgreen</cp:lastModifiedBy>
  <cp:revision>31</cp:revision>
  <cp:lastPrinted>1601-01-01T00:00:00Z</cp:lastPrinted>
  <dcterms:created xsi:type="dcterms:W3CDTF">1995-06-08T08:53:58Z</dcterms:created>
  <dcterms:modified xsi:type="dcterms:W3CDTF">2010-11-15T09:09:03Z</dcterms:modified>
  <cp:category>Exercice Powerpoint 2003</cp:category>
</cp:coreProperties>
</file>