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E9"/>
    <a:srgbClr val="145AA8"/>
    <a:srgbClr val="0A1EB6"/>
    <a:srgbClr val="0243A2"/>
    <a:srgbClr val="01174F"/>
    <a:srgbClr val="712000"/>
    <a:srgbClr val="4C2E00"/>
    <a:srgbClr val="676767"/>
    <a:srgbClr val="A2C1FE"/>
    <a:srgbClr val="00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6" autoAdjust="0"/>
    <p:restoredTop sz="91786" autoAdjust="0"/>
  </p:normalViewPr>
  <p:slideViewPr>
    <p:cSldViewPr>
      <p:cViewPr varScale="1">
        <p:scale>
          <a:sx n="103" d="100"/>
          <a:sy n="103" d="100"/>
        </p:scale>
        <p:origin x="-97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80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687388"/>
            <a:ext cx="4946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4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665</TotalTime>
  <Pages>4</Pages>
  <Words>197</Words>
  <Application>Microsoft Office PowerPoint</Application>
  <PresentationFormat>Format A4 (210 x 297 mm)</PresentationFormat>
  <Paragraphs>41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Apex</vt:lpstr>
      <vt:lpstr> </vt:lpstr>
      <vt:lpstr>Des voiliers rapides</vt:lpstr>
      <vt:lpstr>Un périple en Europe</vt:lpstr>
      <vt:lpstr>Quelques destinations</vt:lpstr>
      <vt:lpstr>A bientôt</vt:lpstr>
    </vt:vector>
  </TitlesOfParts>
  <Company>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présentation : un petit tour en mer</dc:title>
  <dc:subject>Présentation des prestations d'une agence de voyage</dc:subject>
  <dc:creator>IOS</dc:creator>
  <cp:keywords>voyage</cp:keywords>
  <dc:description>- paragraphes de texte_x000d_
- insertion d'images_x000d_
- insertion de tableau_x000d_
- transitions et compilations</dc:description>
  <cp:lastModifiedBy>jgreen</cp:lastModifiedBy>
  <cp:revision>51</cp:revision>
  <cp:lastPrinted>1601-01-01T00:00:00Z</cp:lastPrinted>
  <dcterms:created xsi:type="dcterms:W3CDTF">1995-03-31T15:11:44Z</dcterms:created>
  <dcterms:modified xsi:type="dcterms:W3CDTF">2010-10-20T08:55:29Z</dcterms:modified>
  <cp:category>Exercices Powerpoint 2003</cp:category>
</cp:coreProperties>
</file>