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7742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501"/>
    <a:srgbClr val="FFFFFF"/>
    <a:srgbClr val="00279F"/>
    <a:srgbClr val="4107E7"/>
    <a:srgbClr val="FAFD00"/>
    <a:srgbClr val="C1CEFF"/>
    <a:srgbClr val="C0FE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81" autoAdjust="0"/>
  </p:normalViewPr>
  <p:slideViewPr>
    <p:cSldViewPr>
      <p:cViewPr varScale="1">
        <p:scale>
          <a:sx n="95" d="100"/>
          <a:sy n="95" d="100"/>
        </p:scale>
        <p:origin x="1380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1" d="100"/>
        <a:sy n="4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l Green" userId="a8df8624b2a753c6" providerId="LiveId" clId="{55753C46-2695-4557-96A1-2BE15D3C026E}"/>
    <pc:docChg chg="custSel modSld">
      <pc:chgData name="joel Green" userId="a8df8624b2a753c6" providerId="LiveId" clId="{55753C46-2695-4557-96A1-2BE15D3C026E}" dt="2025-03-21T10:36:58.073" v="48"/>
      <pc:docMkLst>
        <pc:docMk/>
      </pc:docMkLst>
      <pc:sldChg chg="modSp">
        <pc:chgData name="joel Green" userId="a8df8624b2a753c6" providerId="LiveId" clId="{55753C46-2695-4557-96A1-2BE15D3C026E}" dt="2025-03-21T10:35:52.373" v="37" actId="20577"/>
        <pc:sldMkLst>
          <pc:docMk/>
          <pc:sldMk cId="0" sldId="258"/>
        </pc:sldMkLst>
        <pc:spChg chg="mod">
          <ac:chgData name="joel Green" userId="a8df8624b2a753c6" providerId="LiveId" clId="{55753C46-2695-4557-96A1-2BE15D3C026E}" dt="2025-03-21T10:35:52.373" v="37" actId="20577"/>
          <ac:spMkLst>
            <pc:docMk/>
            <pc:sldMk cId="0" sldId="258"/>
            <ac:spMk id="8196" creationId="{00000000-0000-0000-0000-000000000000}"/>
          </ac:spMkLst>
        </pc:spChg>
      </pc:sldChg>
      <pc:sldChg chg="modSp">
        <pc:chgData name="joel Green" userId="a8df8624b2a753c6" providerId="LiveId" clId="{55753C46-2695-4557-96A1-2BE15D3C026E}" dt="2025-03-21T10:36:28.762" v="45" actId="20577"/>
        <pc:sldMkLst>
          <pc:docMk/>
          <pc:sldMk cId="0" sldId="260"/>
        </pc:sldMkLst>
        <pc:spChg chg="mod">
          <ac:chgData name="joel Green" userId="a8df8624b2a753c6" providerId="LiveId" clId="{55753C46-2695-4557-96A1-2BE15D3C026E}" dt="2025-03-21T10:36:28.762" v="45" actId="20577"/>
          <ac:spMkLst>
            <pc:docMk/>
            <pc:sldMk cId="0" sldId="260"/>
            <ac:spMk id="11267" creationId="{00000000-0000-0000-0000-000000000000}"/>
          </ac:spMkLst>
        </pc:spChg>
      </pc:sldChg>
      <pc:sldChg chg="addSp delSp modSp mod">
        <pc:chgData name="joel Green" userId="a8df8624b2a753c6" providerId="LiveId" clId="{55753C46-2695-4557-96A1-2BE15D3C026E}" dt="2025-03-21T10:36:58.073" v="48"/>
        <pc:sldMkLst>
          <pc:docMk/>
          <pc:sldMk cId="0" sldId="261"/>
        </pc:sldMkLst>
        <pc:spChg chg="mod">
          <ac:chgData name="joel Green" userId="a8df8624b2a753c6" providerId="LiveId" clId="{55753C46-2695-4557-96A1-2BE15D3C026E}" dt="2025-03-21T10:35:28.096" v="31" actId="1076"/>
          <ac:spMkLst>
            <pc:docMk/>
            <pc:sldMk cId="0" sldId="261"/>
            <ac:spMk id="12290" creationId="{00000000-0000-0000-0000-000000000000}"/>
          </ac:spMkLst>
        </pc:spChg>
        <pc:graphicFrameChg chg="add del mod">
          <ac:chgData name="joel Green" userId="a8df8624b2a753c6" providerId="LiveId" clId="{55753C46-2695-4557-96A1-2BE15D3C026E}" dt="2025-03-21T10:32:15.965" v="9" actId="478"/>
          <ac:graphicFrameMkLst>
            <pc:docMk/>
            <pc:sldMk cId="0" sldId="261"/>
            <ac:graphicFrameMk id="2" creationId="{A61F5534-5190-5D20-24C4-2AE4ECCFE42B}"/>
          </ac:graphicFrameMkLst>
        </pc:graphicFrameChg>
        <pc:graphicFrameChg chg="mod">
          <ac:chgData name="joel Green" userId="a8df8624b2a753c6" providerId="LiveId" clId="{55753C46-2695-4557-96A1-2BE15D3C026E}" dt="2025-03-21T10:36:58.073" v="48"/>
          <ac:graphicFrameMkLst>
            <pc:docMk/>
            <pc:sldMk cId="0" sldId="261"/>
            <ac:graphicFrameMk id="12291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9881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6613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de texte du masque</a:t>
            </a:r>
          </a:p>
          <a:p>
            <a:pPr lvl="1"/>
            <a:r>
              <a:rPr lang="fr-FR"/>
              <a:t>Second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852488"/>
            <a:ext cx="4568825" cy="3425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:p14="http://schemas.microsoft.com/office/powerpoint/2010/main" val="2159743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/>
          </a:p>
        </p:txBody>
      </p:sp>
      <p:sp>
        <p:nvSpPr>
          <p:cNvPr id="512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294743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/>
          </a:p>
        </p:txBody>
      </p:sp>
      <p:sp>
        <p:nvSpPr>
          <p:cNvPr id="717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2721506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/>
          </a:p>
        </p:txBody>
      </p:sp>
      <p:sp>
        <p:nvSpPr>
          <p:cNvPr id="921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2781117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706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840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2347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6703-F88A-4857-84EC-4B1345771E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92321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A9FA-F3D0-41F7-9758-3F56447439E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0556500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67213-70F1-4279-A877-31F44A6231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9876463"/>
      </p:ext>
    </p:extLst>
  </p:cSld>
  <p:clrMapOvr>
    <a:masterClrMapping/>
  </p:clrMapOvr>
  <p:transition spd="med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re. Texte et image de la bibliothè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'image de la bibliothèque 3"/>
          <p:cNvSpPr>
            <a:spLocks noGrp="1"/>
          </p:cNvSpPr>
          <p:nvPr>
            <p:ph type="clipArt"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E51971-67D6-4227-BAFD-58683DF5B4E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1622040"/>
      </p:ext>
    </p:extLst>
  </p:cSld>
  <p:clrMapOvr>
    <a:masterClrMapping/>
  </p:clrMapOvr>
  <p:transition spd="med" advTm="6000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9BEDFA8-7FE2-44B8-A9FA-B74BB1F0DB2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8369187"/>
      </p:ext>
    </p:extLst>
  </p:cSld>
  <p:clrMapOvr>
    <a:masterClrMapping/>
  </p:clrMapOvr>
  <p:transition spd="med" advTm="6000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76EB-2185-472C-944E-3C185CAF9A4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0059775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BB1EA-93D7-4B9D-A663-C506F6F8B02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3786876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B6F6-0AC2-4C77-B63E-D0C05B4A357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0263533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56E4-419B-4A9F-905F-06884F598D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361245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AE76-F96C-402D-853E-145AEFDFE0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1606006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5573E-73DB-47FD-B00D-DB3ACB85539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743625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4C25-38C7-4041-954D-E4696F3121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57925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E63AE-5F60-4E5E-9FF8-728BB9771A5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3967003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83DA9-E79F-4E96-8FA6-6D4D812C5D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3532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</p:sldLayoutIdLst>
  <p:transition spd="med">
    <p:zoom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62200" y="609600"/>
            <a:ext cx="4191000" cy="1143000"/>
          </a:xfrm>
          <a:noFill/>
          <a:ln/>
        </p:spPr>
        <p:txBody>
          <a:bodyPr lIns="90488" tIns="44450" rIns="90488" bIns="44450" anchor="ctr" anchorCtr="0">
            <a:normAutofit fontScale="90000"/>
          </a:bodyPr>
          <a:lstStyle/>
          <a:p>
            <a:r>
              <a:rPr lang="fr-FR" sz="8000"/>
              <a:t>I </a:t>
            </a:r>
            <a:r>
              <a:rPr lang="fr-FR" sz="8800"/>
              <a:t>O </a:t>
            </a:r>
            <a:r>
              <a:rPr lang="fr-FR" sz="8000"/>
              <a:t>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133600"/>
            <a:ext cx="6400800" cy="1447800"/>
          </a:xfrm>
          <a:noFill/>
          <a:ln/>
        </p:spPr>
        <p:txBody>
          <a:bodyPr lIns="90488" tIns="44450" rIns="90488" bIns="44450"/>
          <a:lstStyle/>
          <a:p>
            <a:pPr marL="342900" indent="-342900">
              <a:lnSpc>
                <a:spcPct val="130000"/>
              </a:lnSpc>
            </a:pPr>
            <a:r>
              <a:rPr lang="fr-FR" dirty="0"/>
              <a:t>Informatique &amp; Organisation des</a:t>
            </a:r>
            <a:br>
              <a:rPr lang="fr-FR" dirty="0"/>
            </a:br>
            <a:r>
              <a:rPr lang="fr-FR" dirty="0"/>
              <a:t>Sociétés</a:t>
            </a:r>
          </a:p>
        </p:txBody>
      </p:sp>
      <p:pic>
        <p:nvPicPr>
          <p:cNvPr id="4102" name="Picture 6" descr="dophin9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997200"/>
            <a:ext cx="973138" cy="388938"/>
          </a:xfrm>
          <a:prstGeom prst="rect">
            <a:avLst/>
          </a:prstGeom>
          <a:noFill/>
        </p:spPr>
      </p:pic>
      <p:pic>
        <p:nvPicPr>
          <p:cNvPr id="4103" name="Picture 7" descr="dophin9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3141663"/>
            <a:ext cx="865187" cy="346075"/>
          </a:xfrm>
          <a:prstGeom prst="rect">
            <a:avLst/>
          </a:prstGeom>
          <a:noFill/>
        </p:spPr>
      </p:pic>
      <p:pic>
        <p:nvPicPr>
          <p:cNvPr id="4104" name="Picture 8" descr="dophin9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3500438"/>
            <a:ext cx="971550" cy="388937"/>
          </a:xfrm>
          <a:prstGeom prst="rect">
            <a:avLst/>
          </a:prstGeom>
          <a:noFill/>
        </p:spPr>
      </p:pic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1187450" y="4005263"/>
            <a:ext cx="7056438" cy="2232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lnSpc>
                <a:spcPct val="130000"/>
              </a:lnSpc>
              <a:spcBef>
                <a:spcPct val="45000"/>
              </a:spcBef>
              <a:spcAft>
                <a:spcPct val="45000"/>
              </a:spcAft>
              <a:buClr>
                <a:schemeClr val="hlink"/>
              </a:buClr>
              <a:buSzPct val="120000"/>
            </a:pPr>
            <a:r>
              <a:rPr lang="fr-F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fr-F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Outils pour centres de formation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fr-FR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Logiciel de gestion de la formation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4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  <p:bldP spid="410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52"/>
            <a:ext cx="8229600" cy="1384300"/>
          </a:xfrm>
          <a:noFill/>
          <a:ln/>
        </p:spPr>
        <p:txBody>
          <a:bodyPr lIns="90488" tIns="44450" rIns="90488" bIns="44450"/>
          <a:lstStyle/>
          <a:p>
            <a:r>
              <a:rPr lang="fr-FR" dirty="0"/>
              <a:t>MATERIEL INFORMATIQUE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05000"/>
            <a:ext cx="4033838" cy="4114800"/>
          </a:xfrm>
          <a:noFill/>
          <a:ln/>
        </p:spPr>
        <p:txBody>
          <a:bodyPr lIns="90488" tIns="44450" rIns="90488" bIns="44450"/>
          <a:lstStyle/>
          <a:p>
            <a:pPr marL="573088" indent="-474663" defTabSz="762000"/>
            <a:r>
              <a:rPr lang="fr-FR" sz="2800"/>
              <a:t>Ordinateurs</a:t>
            </a:r>
          </a:p>
          <a:p>
            <a:pPr marL="1049338" lvl="1" defTabSz="762000"/>
            <a:r>
              <a:rPr lang="fr-FR" sz="2400"/>
              <a:t>pentiums</a:t>
            </a:r>
          </a:p>
          <a:p>
            <a:pPr marL="1049338" lvl="1" defTabSz="762000"/>
            <a:r>
              <a:rPr lang="fr-FR" sz="2400"/>
              <a:t>cèlerons</a:t>
            </a:r>
          </a:p>
          <a:p>
            <a:pPr marL="573088" indent="-474663" defTabSz="762000"/>
            <a:r>
              <a:rPr lang="fr-FR" sz="2800"/>
              <a:t>Imprimantes</a:t>
            </a:r>
          </a:p>
          <a:p>
            <a:pPr marL="1049338" lvl="1" defTabSz="762000"/>
            <a:r>
              <a:rPr lang="fr-FR" sz="2400"/>
              <a:t>laser</a:t>
            </a:r>
          </a:p>
          <a:p>
            <a:pPr marL="1049338" lvl="1" defTabSz="762000"/>
            <a:r>
              <a:rPr lang="fr-FR" sz="2400"/>
              <a:t>jet d'encre</a:t>
            </a:r>
          </a:p>
          <a:p>
            <a:pPr marL="573088" indent="-474663" defTabSz="762000"/>
            <a:r>
              <a:rPr lang="fr-FR" sz="2800"/>
              <a:t>Ecrans</a:t>
            </a:r>
          </a:p>
          <a:p>
            <a:pPr marL="573088" indent="-474663" defTabSz="762000"/>
            <a:r>
              <a:rPr lang="fr-FR" sz="2800"/>
              <a:t>Réseau</a:t>
            </a:r>
          </a:p>
        </p:txBody>
      </p:sp>
      <p:pic>
        <p:nvPicPr>
          <p:cNvPr id="6148" name="Picture 4"/>
          <p:cNvPicPr>
            <a:picLocks noGrp="1" noChangeArrowheads="1"/>
          </p:cNvPicPr>
          <p:nvPr>
            <p:ph type="clipArt"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0" y="1568450"/>
            <a:ext cx="3629025" cy="4527550"/>
          </a:xfrm>
          <a:noFill/>
          <a:ln/>
        </p:spPr>
      </p:pic>
    </p:spTree>
  </p:cSld>
  <p:clrMapOvr>
    <a:masterClrMapping/>
  </p:clrMapOvr>
  <p:transition spd="med" advTm="6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2100"/>
            <a:ext cx="9144000" cy="1384300"/>
          </a:xfrm>
          <a:noFill/>
          <a:ln/>
        </p:spPr>
        <p:txBody>
          <a:bodyPr lIns="90488" tIns="44450" rIns="90488" bIns="44450"/>
          <a:lstStyle/>
          <a:p>
            <a:r>
              <a:rPr lang="fr-FR" dirty="0"/>
              <a:t>DEVELOPPEMENT D'APPLICATIONS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981200"/>
            <a:ext cx="4033838" cy="40386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75000"/>
              </a:lnSpc>
              <a:buFont typeface="Courier New" pitchFamily="49" charset="0"/>
              <a:buChar char="o"/>
            </a:pPr>
            <a:r>
              <a:rPr lang="fr-FR" dirty="0"/>
              <a:t>Bases de données</a:t>
            </a:r>
          </a:p>
          <a:p>
            <a:pPr lvl="1">
              <a:lnSpc>
                <a:spcPct val="155000"/>
              </a:lnSpc>
            </a:pPr>
            <a:r>
              <a:rPr lang="fr-FR" dirty="0"/>
              <a:t>Access</a:t>
            </a:r>
          </a:p>
          <a:p>
            <a:pPr lvl="1">
              <a:lnSpc>
                <a:spcPct val="155000"/>
              </a:lnSpc>
            </a:pPr>
            <a:r>
              <a:rPr lang="fr-FR" dirty="0" err="1"/>
              <a:t>Mysql</a:t>
            </a:r>
            <a:endParaRPr lang="fr-FR" dirty="0"/>
          </a:p>
          <a:p>
            <a:pPr lvl="1">
              <a:lnSpc>
                <a:spcPct val="155000"/>
              </a:lnSpc>
            </a:pPr>
            <a:r>
              <a:rPr lang="fr-FR" dirty="0"/>
              <a:t>SQL Server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800600" y="1905000"/>
            <a:ext cx="3810000" cy="403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lnSpc>
                <a:spcPct val="175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Courier New" pitchFamily="49" charset="0"/>
              <a:buChar char="o"/>
            </a:pPr>
            <a:r>
              <a:rPr lang="fr-F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Langages</a:t>
            </a:r>
          </a:p>
          <a:p>
            <a:pPr marL="742950" lvl="1" indent="-285750" eaLnBrk="0" hangingPunct="0">
              <a:lnSpc>
                <a:spcPct val="155000"/>
              </a:lnSpc>
              <a:spcBef>
                <a:spcPct val="20000"/>
              </a:spcBef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r-F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Visual basic</a:t>
            </a:r>
          </a:p>
          <a:p>
            <a:pPr marL="742950" lvl="1" indent="-285750" eaLnBrk="0" hangingPunct="0">
              <a:lnSpc>
                <a:spcPct val="155000"/>
              </a:lnSpc>
              <a:spcBef>
                <a:spcPct val="20000"/>
              </a:spcBef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r-F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Html</a:t>
            </a:r>
          </a:p>
          <a:p>
            <a:pPr marL="742950" lvl="1" indent="-285750" eaLnBrk="0" hangingPunct="0">
              <a:lnSpc>
                <a:spcPct val="155000"/>
              </a:lnSpc>
              <a:spcBef>
                <a:spcPct val="20000"/>
              </a:spcBef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r-FR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Php</a:t>
            </a:r>
            <a:endParaRPr lang="fr-FR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742950" lvl="1" indent="-285750" eaLnBrk="0" hangingPunct="0">
              <a:lnSpc>
                <a:spcPct val="155000"/>
              </a:lnSpc>
              <a:spcBef>
                <a:spcPct val="20000"/>
              </a:spcBef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fr-F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Python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pPr algn="ctr"/>
            <a:r>
              <a:rPr lang="fr-FR"/>
              <a:t>OUTILS POUR CENTRES DE FORMATION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05000"/>
            <a:ext cx="4978400" cy="3252788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15000"/>
              </a:lnSpc>
              <a:spcBef>
                <a:spcPct val="45000"/>
              </a:spcBef>
              <a:spcAft>
                <a:spcPct val="45000"/>
              </a:spcAft>
            </a:pPr>
            <a:r>
              <a:rPr lang="fr-FR" sz="2800"/>
              <a:t>Licences de supports de cours bureautiques et informatique</a:t>
            </a:r>
          </a:p>
          <a:p>
            <a:pPr>
              <a:lnSpc>
                <a:spcPct val="115000"/>
              </a:lnSpc>
            </a:pPr>
            <a:r>
              <a:rPr lang="fr-FR" sz="2800"/>
              <a:t>Logiciel de gestion de la formation continue</a:t>
            </a:r>
          </a:p>
        </p:txBody>
      </p:sp>
      <p:graphicFrame>
        <p:nvGraphicFramePr>
          <p:cNvPr id="10244" name="Object 4">
            <a:hlinkClick r:id="" action="ppaction://ole?verb=0"/>
          </p:cNvPr>
          <p:cNvGraphicFramePr>
            <a:graphicFrameLocks noGrp="1"/>
          </p:cNvGraphicFramePr>
          <p:nvPr>
            <p:ph type="clipArt" sz="half" idx="2"/>
          </p:nvPr>
        </p:nvGraphicFramePr>
        <p:xfrm>
          <a:off x="5565775" y="1905000"/>
          <a:ext cx="220345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ClipArt Gallery" r:id="rId3" imgW="2733480" imgH="5103720" progId="">
                  <p:embed/>
                </p:oleObj>
              </mc:Choice>
              <mc:Fallback>
                <p:oleObj name="Microsoft ClipArt Gallery" r:id="rId3" imgW="2733480" imgH="5103720" progId="">
                  <p:embed/>
                  <p:pic>
                    <p:nvPicPr>
                      <p:cNvPr id="10244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5775" y="1905000"/>
                        <a:ext cx="220345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2987675" y="4005263"/>
            <a:ext cx="3817938" cy="22320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fr-FR" sz="1400" kern="1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Pour les entreprise</a:t>
            </a:r>
          </a:p>
          <a:p>
            <a:pPr algn="ctr"/>
            <a:endParaRPr lang="fr-FR" sz="1400" kern="10">
              <a:ln w="9525">
                <a:solidFill>
                  <a:srgbClr val="FFFF99"/>
                </a:solidFill>
                <a:round/>
                <a:headEnd/>
                <a:tailEnd/>
              </a:ln>
              <a:solidFill>
                <a:srgbClr val="000000"/>
              </a:solidFill>
              <a:latin typeface="Verdana"/>
              <a:ea typeface="Verdana"/>
              <a:cs typeface="Verdana"/>
            </a:endParaRPr>
          </a:p>
          <a:p>
            <a:pPr algn="ctr"/>
            <a:endParaRPr lang="fr-FR" sz="1400" kern="10">
              <a:ln w="9525">
                <a:solidFill>
                  <a:srgbClr val="FFFF99"/>
                </a:solidFill>
                <a:round/>
                <a:headEnd/>
                <a:tailEnd/>
              </a:ln>
              <a:solidFill>
                <a:srgbClr val="000000"/>
              </a:solidFill>
              <a:latin typeface="Verdana"/>
              <a:ea typeface="Verdana"/>
              <a:cs typeface="Verdana"/>
            </a:endParaRPr>
          </a:p>
          <a:p>
            <a:pPr algn="ctr"/>
            <a:r>
              <a:rPr lang="fr-FR" sz="1400" kern="1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Pour les centres de formation</a:t>
            </a:r>
          </a:p>
        </p:txBody>
      </p:sp>
    </p:spTree>
  </p:cSld>
  <p:clrMapOvr>
    <a:masterClrMapping/>
  </p:clrMapOvr>
  <p:transition spd="med" advTm="6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828675" y="292100"/>
            <a:ext cx="7810500" cy="1273175"/>
          </a:xfrm>
          <a:noFill/>
          <a:ln/>
        </p:spPr>
        <p:txBody>
          <a:bodyPr lIns="90488" tIns="44450" rIns="90488" bIns="44450"/>
          <a:lstStyle/>
          <a:p>
            <a:r>
              <a:rPr lang="fr-FR"/>
              <a:t>FORMATION INFORMATIQUE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05000"/>
            <a:ext cx="4033838" cy="4114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35000"/>
              </a:lnSpc>
            </a:pPr>
            <a:r>
              <a:rPr lang="fr-FR" sz="2800" dirty="0"/>
              <a:t>Access</a:t>
            </a:r>
          </a:p>
          <a:p>
            <a:pPr>
              <a:lnSpc>
                <a:spcPct val="135000"/>
              </a:lnSpc>
            </a:pPr>
            <a:r>
              <a:rPr lang="fr-FR" sz="2800" dirty="0"/>
              <a:t>Visual Basic</a:t>
            </a:r>
          </a:p>
          <a:p>
            <a:pPr>
              <a:lnSpc>
                <a:spcPct val="135000"/>
              </a:lnSpc>
            </a:pPr>
            <a:r>
              <a:rPr lang="fr-FR" sz="2800" dirty="0"/>
              <a:t>Unix</a:t>
            </a:r>
          </a:p>
          <a:p>
            <a:pPr>
              <a:lnSpc>
                <a:spcPct val="135000"/>
              </a:lnSpc>
            </a:pPr>
            <a:r>
              <a:rPr lang="fr-FR" sz="2800" dirty="0"/>
              <a:t>Power Bi</a:t>
            </a:r>
          </a:p>
          <a:p>
            <a:pPr>
              <a:lnSpc>
                <a:spcPct val="135000"/>
              </a:lnSpc>
            </a:pPr>
            <a:r>
              <a:rPr lang="fr-FR" sz="2800" dirty="0"/>
              <a:t>Oracle</a:t>
            </a:r>
          </a:p>
        </p:txBody>
      </p:sp>
      <p:graphicFrame>
        <p:nvGraphicFramePr>
          <p:cNvPr id="20480" name="Object 0">
            <a:hlinkClick r:id="" action="ppaction://ole?verb=0"/>
          </p:cNvPr>
          <p:cNvGraphicFramePr>
            <a:graphicFrameLocks noGrp="1"/>
          </p:cNvGraphicFramePr>
          <p:nvPr>
            <p:ph type="clipArt" sz="half" idx="2"/>
          </p:nvPr>
        </p:nvGraphicFramePr>
        <p:xfrm>
          <a:off x="4648200" y="2235200"/>
          <a:ext cx="4037013" cy="345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ClipArt Gallery" r:id="rId3" imgW="5735520" imgH="4906800" progId="">
                  <p:embed/>
                </p:oleObj>
              </mc:Choice>
              <mc:Fallback>
                <p:oleObj name="Microsoft ClipArt Gallery" r:id="rId3" imgW="5735520" imgH="4906800" progId="">
                  <p:embed/>
                  <p:pic>
                    <p:nvPicPr>
                      <p:cNvPr id="20480" name="Object 0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235200"/>
                        <a:ext cx="4037013" cy="345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1" name="Object 1">
            <a:hlinkClick r:id="" action="ppaction://ole?verb=0"/>
          </p:cNvPr>
          <p:cNvGraphicFramePr>
            <a:graphicFrameLocks/>
          </p:cNvGraphicFramePr>
          <p:nvPr/>
        </p:nvGraphicFramePr>
        <p:xfrm>
          <a:off x="1479550" y="2438400"/>
          <a:ext cx="4464050" cy="297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dArt 2.0" r:id="rId5" imgW="6094080" imgH="4063680" progId="">
                  <p:embed/>
                </p:oleObj>
              </mc:Choice>
              <mc:Fallback>
                <p:oleObj name="WordArt 2.0" r:id="rId5" imgW="6094080" imgH="4063680" progId="">
                  <p:embed/>
                  <p:pic>
                    <p:nvPicPr>
                      <p:cNvPr id="20481" name="Object 1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2438400"/>
                        <a:ext cx="4464050" cy="297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 advTm="6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FEF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617555"/>
            <a:ext cx="7772400" cy="981892"/>
          </a:xfrm>
          <a:noFill/>
          <a:ln/>
        </p:spPr>
        <p:txBody>
          <a:bodyPr lIns="90488" tIns="44450" rIns="90488" bIns="44450"/>
          <a:lstStyle/>
          <a:p>
            <a:pPr algn="ctr"/>
            <a:r>
              <a:rPr lang="fr-FR" dirty="0"/>
              <a:t>NOS SERVICES</a:t>
            </a:r>
          </a:p>
        </p:txBody>
      </p:sp>
      <p:graphicFrame>
        <p:nvGraphicFramePr>
          <p:cNvPr id="12291" name="Object 3">
            <a:hlinkClick r:id="" action="ppaction://ole?verb=0"/>
          </p:cNvPr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974851431"/>
              </p:ext>
            </p:extLst>
          </p:nvPr>
        </p:nvGraphicFramePr>
        <p:xfrm>
          <a:off x="1198563" y="1601788"/>
          <a:ext cx="6667500" cy="2614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rganization Chart" r:id="rId3" imgW="7772400" imgH="3047760" progId="OrgPlusWOPX.4">
                  <p:embed followColorScheme="full"/>
                </p:oleObj>
              </mc:Choice>
              <mc:Fallback>
                <p:oleObj name="Organization Chart" r:id="rId3" imgW="7772400" imgH="3047760" progId="OrgPlusWOPX.4">
                  <p:embed followColorScheme="full"/>
                  <p:pic>
                    <p:nvPicPr>
                      <p:cNvPr id="12291" name="Object 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1601788"/>
                        <a:ext cx="6667500" cy="2614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 advTm="6000">
    <p:zoom/>
  </p:transition>
</p:sld>
</file>

<file path=ppt/theme/theme1.xml><?xml version="1.0" encoding="utf-8"?>
<a:theme xmlns:a="http://schemas.openxmlformats.org/drawingml/2006/main" name="Thème1 financier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 financier</Template>
  <TotalTime>65</TotalTime>
  <Pages>6</Pages>
  <Words>87</Words>
  <Application>Microsoft Office PowerPoint</Application>
  <PresentationFormat>Affichage à l'écran (4:3)</PresentationFormat>
  <Paragraphs>37</Paragraphs>
  <Slides>6</Slides>
  <Notes>6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3</vt:i4>
      </vt:variant>
      <vt:variant>
        <vt:lpstr>Titres des diapositives</vt:lpstr>
      </vt:variant>
      <vt:variant>
        <vt:i4>6</vt:i4>
      </vt:variant>
    </vt:vector>
  </HeadingPairs>
  <TitlesOfParts>
    <vt:vector size="17" baseType="lpstr">
      <vt:lpstr>Arial</vt:lpstr>
      <vt:lpstr>Courier New</vt:lpstr>
      <vt:lpstr>Franklin Gothic Book</vt:lpstr>
      <vt:lpstr>Franklin Gothic Medium</vt:lpstr>
      <vt:lpstr>Tahoma</vt:lpstr>
      <vt:lpstr>Times New Roman</vt:lpstr>
      <vt:lpstr>Verdana</vt:lpstr>
      <vt:lpstr>Thème1 financier</vt:lpstr>
      <vt:lpstr>Microsoft ClipArt Gallery</vt:lpstr>
      <vt:lpstr>WordArt 2.0</vt:lpstr>
      <vt:lpstr>Complément Organigramme pour programmes Microsoft Office</vt:lpstr>
      <vt:lpstr>I O S</vt:lpstr>
      <vt:lpstr>MATERIEL INFORMATIQUE</vt:lpstr>
      <vt:lpstr>DEVELOPPEMENT D'APPLICATIONS </vt:lpstr>
      <vt:lpstr>OUTILS POUR CENTRES DE FORMATION</vt:lpstr>
      <vt:lpstr>FORMATION INFORMATIQUE</vt:lpstr>
      <vt:lpstr>NOS SERVICES</vt:lpstr>
    </vt:vector>
  </TitlesOfParts>
  <Company>IOS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Exercices d'application : informatique</dc:title>
  <dc:subject>Présentation d'une société d'informatique</dc:subject>
  <dc:creator>IOS</dc:creator>
  <cp:keywords>structure,exercice</cp:keywords>
  <dc:description>Exemple de présentation de société</dc:description>
  <cp:lastModifiedBy>joel Green</cp:lastModifiedBy>
  <cp:revision>20</cp:revision>
  <cp:lastPrinted>1601-01-01T00:00:00Z</cp:lastPrinted>
  <dcterms:created xsi:type="dcterms:W3CDTF">1995-09-22T14:15:58Z</dcterms:created>
  <dcterms:modified xsi:type="dcterms:W3CDTF">2025-03-21T10:37:03Z</dcterms:modified>
  <cp:category>Exercices Powerpoint 2024</cp:category>
</cp:coreProperties>
</file>