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9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7742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11E3"/>
    <a:srgbClr val="5F6DF3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5057" autoAdjust="0"/>
    <p:restoredTop sz="94581" autoAdjust="0"/>
  </p:normalViewPr>
  <p:slideViewPr>
    <p:cSldViewPr>
      <p:cViewPr varScale="1">
        <p:scale>
          <a:sx n="101" d="100"/>
          <a:sy n="101" d="100"/>
        </p:scale>
        <p:origin x="73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fr-FR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100"/>
      <c:rotY val="20"/>
      <c:depthPercent val="100"/>
      <c:rAngAx val="1"/>
    </c:view3D>
    <c:floor>
      <c:thickness val="0"/>
      <c:spPr>
        <a:solidFill>
          <a:schemeClr val="lt1">
            <a:alpha val="27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Est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>
                  <a:lumMod val="75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 prstMaterial="translucentPowder">
              <a:contourClr>
                <a:schemeClr val="accent1">
                  <a:lumMod val="75000"/>
                </a:schemeClr>
              </a:contourClr>
            </a:sp3d>
          </c:spPr>
          <c:invertIfNegative val="1"/>
          <c:cat>
            <c:strRef>
              <c:f>Sheet1!$B$1:$E$1</c:f>
              <c:strCache>
                <c:ptCount val="4"/>
                <c:pt idx="0">
                  <c:v>1er  trim.</c:v>
                </c:pt>
                <c:pt idx="1">
                  <c:v>2e  trim.</c:v>
                </c:pt>
                <c:pt idx="2">
                  <c:v>3e  trim.</c:v>
                </c:pt>
                <c:pt idx="3">
                  <c:v>4e  trim.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20.399999999999999</c:v>
                </c:pt>
                <c:pt idx="1">
                  <c:v>27.4</c:v>
                </c:pt>
                <c:pt idx="2">
                  <c:v>70</c:v>
                </c:pt>
                <c:pt idx="3">
                  <c:v>20.399999999999999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chemeClr val="accent1">
                        <a:lumMod val="75000"/>
                      </a:schemeClr>
                    </a:solidFill>
                  </a:ln>
                  <a:effectLst/>
                  <a:scene3d>
                    <a:camera prst="orthographicFront"/>
                    <a:lightRig rig="threePt" dir="t"/>
                  </a:scene3d>
                  <a:sp3d prstMaterial="translucentPowder">
                    <a:contourClr>
                      <a:schemeClr val="accent1">
                        <a:lumMod val="75000"/>
                      </a:schemeClr>
                    </a:contourClr>
                  </a:sp3d>
                </c14:spPr>
              </c14:invertSolidFillFmt>
            </c:ext>
            <c:ext xmlns:c16="http://schemas.microsoft.com/office/drawing/2014/chart" uri="{C3380CC4-5D6E-409C-BE32-E72D297353CC}">
              <c16:uniqueId val="{00000000-F025-4EC5-973E-68E857A64C0B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Ouest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>
                  <a:lumMod val="75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 prstMaterial="translucentPowder">
              <a:contourClr>
                <a:schemeClr val="accent2">
                  <a:lumMod val="75000"/>
                </a:schemeClr>
              </a:contourClr>
            </a:sp3d>
          </c:spPr>
          <c:invertIfNegative val="1"/>
          <c:cat>
            <c:strRef>
              <c:f>Sheet1!$B$1:$E$1</c:f>
              <c:strCache>
                <c:ptCount val="4"/>
                <c:pt idx="0">
                  <c:v>1er  trim.</c:v>
                </c:pt>
                <c:pt idx="1">
                  <c:v>2e  trim.</c:v>
                </c:pt>
                <c:pt idx="2">
                  <c:v>3e  trim.</c:v>
                </c:pt>
                <c:pt idx="3">
                  <c:v>4e  trim.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30.6</c:v>
                </c:pt>
                <c:pt idx="1">
                  <c:v>38.6</c:v>
                </c:pt>
                <c:pt idx="2">
                  <c:v>34.6</c:v>
                </c:pt>
                <c:pt idx="3">
                  <c:v>31.6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chemeClr val="accent2">
                        <a:lumMod val="75000"/>
                      </a:schemeClr>
                    </a:solidFill>
                  </a:ln>
                  <a:effectLst/>
                  <a:scene3d>
                    <a:camera prst="orthographicFront"/>
                    <a:lightRig rig="threePt" dir="t"/>
                  </a:scene3d>
                  <a:sp3d prstMaterial="translucentPowder">
                    <a:contourClr>
                      <a:schemeClr val="accent2">
                        <a:lumMod val="75000"/>
                      </a:schemeClr>
                    </a:contourClr>
                  </a:sp3d>
                </c14:spPr>
              </c14:invertSolidFillFmt>
            </c:ext>
            <c:ext xmlns:c16="http://schemas.microsoft.com/office/drawing/2014/chart" uri="{C3380CC4-5D6E-409C-BE32-E72D297353CC}">
              <c16:uniqueId val="{00000001-F025-4EC5-973E-68E857A64C0B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Nord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>
                  <a:lumMod val="75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 prstMaterial="translucentPowder">
              <a:contourClr>
                <a:schemeClr val="accent3">
                  <a:lumMod val="75000"/>
                </a:schemeClr>
              </a:contourClr>
            </a:sp3d>
          </c:spPr>
          <c:invertIfNegative val="1"/>
          <c:cat>
            <c:strRef>
              <c:f>Sheet1!$B$1:$E$1</c:f>
              <c:strCache>
                <c:ptCount val="4"/>
                <c:pt idx="0">
                  <c:v>1er  trim.</c:v>
                </c:pt>
                <c:pt idx="1">
                  <c:v>2e  trim.</c:v>
                </c:pt>
                <c:pt idx="2">
                  <c:v>3e  trim.</c:v>
                </c:pt>
                <c:pt idx="3">
                  <c:v>4e  trim.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45.9</c:v>
                </c:pt>
                <c:pt idx="1">
                  <c:v>46.9</c:v>
                </c:pt>
                <c:pt idx="2">
                  <c:v>45</c:v>
                </c:pt>
                <c:pt idx="3">
                  <c:v>43.9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chemeClr val="accent3">
                        <a:lumMod val="75000"/>
                      </a:schemeClr>
                    </a:solidFill>
                  </a:ln>
                  <a:effectLst/>
                  <a:scene3d>
                    <a:camera prst="orthographicFront"/>
                    <a:lightRig rig="threePt" dir="t"/>
                  </a:scene3d>
                  <a:sp3d prstMaterial="translucentPowder">
                    <a:contourClr>
                      <a:schemeClr val="accent3">
                        <a:lumMod val="75000"/>
                      </a:schemeClr>
                    </a:contourClr>
                  </a:sp3d>
                </c14:spPr>
              </c14:invertSolidFillFmt>
            </c:ext>
            <c:ext xmlns:c16="http://schemas.microsoft.com/office/drawing/2014/chart" uri="{C3380CC4-5D6E-409C-BE32-E72D297353CC}">
              <c16:uniqueId val="{00000002-F025-4EC5-973E-68E857A64C0B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Sud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accent4">
                  <a:lumMod val="75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 prstMaterial="translucentPowder">
              <a:contourClr>
                <a:schemeClr val="accent4">
                  <a:lumMod val="75000"/>
                </a:schemeClr>
              </a:contourClr>
            </a:sp3d>
          </c:spPr>
          <c:invertIfNegative val="1"/>
          <c:cat>
            <c:strRef>
              <c:f>Sheet1!$B$1:$E$1</c:f>
              <c:strCache>
                <c:ptCount val="4"/>
                <c:pt idx="0">
                  <c:v>1er  trim.</c:v>
                </c:pt>
                <c:pt idx="1">
                  <c:v>2e  trim.</c:v>
                </c:pt>
                <c:pt idx="2">
                  <c:v>3e  trim.</c:v>
                </c:pt>
                <c:pt idx="3">
                  <c:v>4e  trim.</c:v>
                </c:pt>
              </c:strCache>
            </c:strRef>
          </c:cat>
          <c:val>
            <c:numRef>
              <c:f>Sheet1!$B$5:$E$5</c:f>
              <c:numCache>
                <c:formatCode>General</c:formatCode>
                <c:ptCount val="4"/>
                <c:pt idx="0">
                  <c:v>40</c:v>
                </c:pt>
                <c:pt idx="1">
                  <c:v>50</c:v>
                </c:pt>
                <c:pt idx="2">
                  <c:v>60</c:v>
                </c:pt>
                <c:pt idx="3">
                  <c:v>55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chemeClr val="accent4">
                        <a:lumMod val="75000"/>
                      </a:schemeClr>
                    </a:solidFill>
                  </a:ln>
                  <a:effectLst/>
                  <a:scene3d>
                    <a:camera prst="orthographicFront"/>
                    <a:lightRig rig="threePt" dir="t"/>
                  </a:scene3d>
                  <a:sp3d prstMaterial="translucentPowder">
                    <a:contourClr>
                      <a:schemeClr val="accent4">
                        <a:lumMod val="75000"/>
                      </a:schemeClr>
                    </a:contourClr>
                  </a:sp3d>
                </c14:spPr>
              </c14:invertSolidFillFmt>
            </c:ext>
            <c:ext xmlns:c16="http://schemas.microsoft.com/office/drawing/2014/chart" uri="{C3380CC4-5D6E-409C-BE32-E72D297353CC}">
              <c16:uniqueId val="{00000003-F025-4EC5-973E-68E857A64C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59266352"/>
        <c:axId val="359266744"/>
        <c:axId val="197381904"/>
      </c:bar3DChart>
      <c:catAx>
        <c:axId val="359266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59266744"/>
        <c:crosses val="autoZero"/>
        <c:auto val="1"/>
        <c:lblAlgn val="ctr"/>
        <c:lblOffset val="100"/>
        <c:tickLblSkip val="1"/>
        <c:tickMarkSkip val="1"/>
        <c:noMultiLvlLbl val="1"/>
      </c:catAx>
      <c:valAx>
        <c:axId val="359266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59266352"/>
        <c:crosses val="autoZero"/>
        <c:crossBetween val="between"/>
      </c:valAx>
      <c:serAx>
        <c:axId val="197381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59266744"/>
        <c:crosses val="autoZero"/>
        <c:tickLblSkip val="1"/>
        <c:tickMarkSkip val="1"/>
      </c:serAx>
      <c:spPr>
        <a:noFill/>
        <a:ln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2.xml><?xml version="1.0" encoding="utf-8"?>
<dgm:dataModel xmlns:dgm="http://schemas.openxmlformats.org/drawingml/2006/diagram" xmlns:a="http://schemas.openxmlformats.org/drawingml/2006/main">
  <dgm:ptLst>
    <dgm:pt modelId="{828B0F6A-51CA-4F73-B82E-484A2FDA5DEC}" type="doc">
      <dgm:prSet loTypeId="urn:microsoft.com/office/officeart/2005/8/layout/orgChart1" loCatId="hierarchy" qsTypeId="urn:microsoft.com/office/officeart/2005/8/quickstyle/3d2" qsCatId="3D" csTypeId="urn:microsoft.com/office/officeart/2005/8/colors/accent1_2" csCatId="accent1"/>
      <dgm:spPr/>
    </dgm:pt>
    <dgm:pt modelId="{C11A3F12-CA31-4AA8-A452-CADBD9FA8761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Gilles SMITH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dirty="0" smtClean="0">
              <a:ln/>
              <a:effectLst/>
              <a:latin typeface="Arial" charset="0"/>
              <a:cs typeface="Arial" charset="0"/>
            </a:rPr>
            <a:t>Directeur Administratif</a:t>
          </a:r>
          <a:endParaRPr kumimoji="0" lang="fr-FR" b="0" i="0" u="none" strike="noStrike" cap="none" normalizeH="0" baseline="0" dirty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gm:t>
    </dgm:pt>
    <dgm:pt modelId="{1230B124-6CF3-453D-8EB5-D7F0ACEC4628}" type="parTrans" cxnId="{14389C6F-84DE-45E2-A77F-6EF7EE3321C9}">
      <dgm:prSet/>
      <dgm:spPr/>
    </dgm:pt>
    <dgm:pt modelId="{E9DE67F0-4FA3-47D3-9DAB-763F18BBD688}" type="sibTrans" cxnId="{14389C6F-84DE-45E2-A77F-6EF7EE3321C9}">
      <dgm:prSet/>
      <dgm:spPr/>
    </dgm:pt>
    <dgm:pt modelId="{D5A320BA-19E2-40F8-8D1B-FE3B7957B8A4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Jean PAPRIKA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Comptable</a:t>
          </a:r>
          <a:endParaRPr kumimoji="0" lang="fr-FR" b="0" i="0" u="none" strike="noStrike" cap="none" normalizeH="0" baseline="0" dirty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gm:t>
    </dgm:pt>
    <dgm:pt modelId="{484690A9-9F07-419E-98A9-7D51A9C1D6DC}" type="parTrans" cxnId="{4DF65792-4F14-4E27-B78C-28B8A9FC6B06}">
      <dgm:prSet/>
      <dgm:spPr/>
    </dgm:pt>
    <dgm:pt modelId="{4378768E-615E-46F9-9DFE-BB1FC6FFA341}" type="sibTrans" cxnId="{4DF65792-4F14-4E27-B78C-28B8A9FC6B06}">
      <dgm:prSet/>
      <dgm:spPr/>
    </dgm:pt>
    <dgm:pt modelId="{6DFF442A-CCA1-499B-8AFE-C043C6CA5EE1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Christine MARCHAND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Secrétaire</a:t>
          </a:r>
          <a:endParaRPr kumimoji="0" lang="fr-FR" b="0" i="0" u="none" strike="noStrike" cap="none" normalizeH="0" baseline="0" dirty="0" smtClean="0">
            <a:ln/>
            <a:effectLst/>
            <a:latin typeface="Arial" charset="0"/>
            <a:cs typeface="Arial" charset="0"/>
          </a:endParaRPr>
        </a:p>
      </dgm:t>
    </dgm:pt>
    <dgm:pt modelId="{591DE17E-37E0-4759-8AF4-135864B693A3}" type="parTrans" cxnId="{BFA73B79-AA2E-4D9E-9D2B-F089B3B7C93B}">
      <dgm:prSet/>
      <dgm:spPr/>
    </dgm:pt>
    <dgm:pt modelId="{A01073DA-0A7D-4BE1-83EC-150F707A7064}" type="sibTrans" cxnId="{BFA73B79-AA2E-4D9E-9D2B-F089B3B7C93B}">
      <dgm:prSet/>
      <dgm:spPr/>
    </dgm:pt>
    <dgm:pt modelId="{BBEB2F7B-D0CE-43C5-8909-480882ABAE16}" type="pres">
      <dgm:prSet presAssocID="{828B0F6A-51CA-4F73-B82E-484A2FDA5DE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6D26741-B445-46C9-9A66-E3A80878B24F}" type="pres">
      <dgm:prSet presAssocID="{C11A3F12-CA31-4AA8-A452-CADBD9FA8761}" presName="hierRoot1" presStyleCnt="0">
        <dgm:presLayoutVars>
          <dgm:hierBranch/>
        </dgm:presLayoutVars>
      </dgm:prSet>
      <dgm:spPr/>
    </dgm:pt>
    <dgm:pt modelId="{19B46AC2-6DB5-4AD2-946E-50926BB902E3}" type="pres">
      <dgm:prSet presAssocID="{C11A3F12-CA31-4AA8-A452-CADBD9FA8761}" presName="rootComposite1" presStyleCnt="0"/>
      <dgm:spPr/>
    </dgm:pt>
    <dgm:pt modelId="{5BEA04DE-7307-4056-8C09-282A323E2EFA}" type="pres">
      <dgm:prSet presAssocID="{C11A3F12-CA31-4AA8-A452-CADBD9FA8761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64D59D2-145F-4BF3-B92F-CF3545626E04}" type="pres">
      <dgm:prSet presAssocID="{C11A3F12-CA31-4AA8-A452-CADBD9FA8761}" presName="rootConnector1" presStyleLbl="node1" presStyleIdx="0" presStyleCnt="0"/>
      <dgm:spPr/>
      <dgm:t>
        <a:bodyPr/>
        <a:lstStyle/>
        <a:p>
          <a:endParaRPr lang="fr-FR"/>
        </a:p>
      </dgm:t>
    </dgm:pt>
    <dgm:pt modelId="{9671E451-FDB2-40E1-ADF1-599588D3F118}" type="pres">
      <dgm:prSet presAssocID="{C11A3F12-CA31-4AA8-A452-CADBD9FA8761}" presName="hierChild2" presStyleCnt="0"/>
      <dgm:spPr/>
    </dgm:pt>
    <dgm:pt modelId="{DD6990B4-4B98-436A-B9EA-FD89991B3077}" type="pres">
      <dgm:prSet presAssocID="{484690A9-9F07-419E-98A9-7D51A9C1D6DC}" presName="Name35" presStyleLbl="parChTrans1D2" presStyleIdx="0" presStyleCnt="2"/>
      <dgm:spPr/>
    </dgm:pt>
    <dgm:pt modelId="{22B1140F-B21D-4361-8E97-B65A876F3AFF}" type="pres">
      <dgm:prSet presAssocID="{D5A320BA-19E2-40F8-8D1B-FE3B7957B8A4}" presName="hierRoot2" presStyleCnt="0">
        <dgm:presLayoutVars>
          <dgm:hierBranch/>
        </dgm:presLayoutVars>
      </dgm:prSet>
      <dgm:spPr/>
    </dgm:pt>
    <dgm:pt modelId="{F42E0BA6-4C8B-487E-9AA9-F81D4539B3EC}" type="pres">
      <dgm:prSet presAssocID="{D5A320BA-19E2-40F8-8D1B-FE3B7957B8A4}" presName="rootComposite" presStyleCnt="0"/>
      <dgm:spPr/>
    </dgm:pt>
    <dgm:pt modelId="{23178D4D-5D0A-476B-B31B-B07BF25C1B3B}" type="pres">
      <dgm:prSet presAssocID="{D5A320BA-19E2-40F8-8D1B-FE3B7957B8A4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ED241F5-0482-4170-8326-B2EFC812CD41}" type="pres">
      <dgm:prSet presAssocID="{D5A320BA-19E2-40F8-8D1B-FE3B7957B8A4}" presName="rootConnector" presStyleLbl="node2" presStyleIdx="0" presStyleCnt="2"/>
      <dgm:spPr/>
      <dgm:t>
        <a:bodyPr/>
        <a:lstStyle/>
        <a:p>
          <a:endParaRPr lang="fr-FR"/>
        </a:p>
      </dgm:t>
    </dgm:pt>
    <dgm:pt modelId="{A5627B79-EDF6-43E1-8AA1-EB71C70E056C}" type="pres">
      <dgm:prSet presAssocID="{D5A320BA-19E2-40F8-8D1B-FE3B7957B8A4}" presName="hierChild4" presStyleCnt="0"/>
      <dgm:spPr/>
    </dgm:pt>
    <dgm:pt modelId="{18486C48-186B-4D83-AE09-10CD8A91EF38}" type="pres">
      <dgm:prSet presAssocID="{D5A320BA-19E2-40F8-8D1B-FE3B7957B8A4}" presName="hierChild5" presStyleCnt="0"/>
      <dgm:spPr/>
    </dgm:pt>
    <dgm:pt modelId="{E1F0E860-3EE1-4A67-B4FF-05727314DED2}" type="pres">
      <dgm:prSet presAssocID="{591DE17E-37E0-4759-8AF4-135864B693A3}" presName="Name35" presStyleLbl="parChTrans1D2" presStyleIdx="1" presStyleCnt="2"/>
      <dgm:spPr/>
    </dgm:pt>
    <dgm:pt modelId="{A765AB9F-89C9-4DD6-96E2-DF4860B10F8E}" type="pres">
      <dgm:prSet presAssocID="{6DFF442A-CCA1-499B-8AFE-C043C6CA5EE1}" presName="hierRoot2" presStyleCnt="0">
        <dgm:presLayoutVars>
          <dgm:hierBranch/>
        </dgm:presLayoutVars>
      </dgm:prSet>
      <dgm:spPr/>
    </dgm:pt>
    <dgm:pt modelId="{4283A132-AD1C-4BFA-81C1-3089A02721EE}" type="pres">
      <dgm:prSet presAssocID="{6DFF442A-CCA1-499B-8AFE-C043C6CA5EE1}" presName="rootComposite" presStyleCnt="0"/>
      <dgm:spPr/>
    </dgm:pt>
    <dgm:pt modelId="{54B96228-CEE2-497E-8D55-5C7A6C5E7496}" type="pres">
      <dgm:prSet presAssocID="{6DFF442A-CCA1-499B-8AFE-C043C6CA5EE1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1981E7A-AFE3-4E0D-B496-D9B65FDCB9A5}" type="pres">
      <dgm:prSet presAssocID="{6DFF442A-CCA1-499B-8AFE-C043C6CA5EE1}" presName="rootConnector" presStyleLbl="node2" presStyleIdx="1" presStyleCnt="2"/>
      <dgm:spPr/>
      <dgm:t>
        <a:bodyPr/>
        <a:lstStyle/>
        <a:p>
          <a:endParaRPr lang="fr-FR"/>
        </a:p>
      </dgm:t>
    </dgm:pt>
    <dgm:pt modelId="{62252509-E989-464F-AC62-80C0B472BD21}" type="pres">
      <dgm:prSet presAssocID="{6DFF442A-CCA1-499B-8AFE-C043C6CA5EE1}" presName="hierChild4" presStyleCnt="0"/>
      <dgm:spPr/>
    </dgm:pt>
    <dgm:pt modelId="{FDD90A7C-2F71-4E7E-B21F-50233A1F8904}" type="pres">
      <dgm:prSet presAssocID="{6DFF442A-CCA1-499B-8AFE-C043C6CA5EE1}" presName="hierChild5" presStyleCnt="0"/>
      <dgm:spPr/>
    </dgm:pt>
    <dgm:pt modelId="{D611C229-A628-42A8-9309-5BB4D598FC62}" type="pres">
      <dgm:prSet presAssocID="{C11A3F12-CA31-4AA8-A452-CADBD9FA8761}" presName="hierChild3" presStyleCnt="0"/>
      <dgm:spPr/>
    </dgm:pt>
  </dgm:ptLst>
  <dgm:cxnLst>
    <dgm:cxn modelId="{BFA73B79-AA2E-4D9E-9D2B-F089B3B7C93B}" srcId="{C11A3F12-CA31-4AA8-A452-CADBD9FA8761}" destId="{6DFF442A-CCA1-499B-8AFE-C043C6CA5EE1}" srcOrd="1" destOrd="0" parTransId="{591DE17E-37E0-4759-8AF4-135864B693A3}" sibTransId="{A01073DA-0A7D-4BE1-83EC-150F707A7064}"/>
    <dgm:cxn modelId="{77667997-8D0A-4BDE-84C7-C839363AA3C1}" type="presOf" srcId="{C11A3F12-CA31-4AA8-A452-CADBD9FA8761}" destId="{864D59D2-145F-4BF3-B92F-CF3545626E04}" srcOrd="1" destOrd="0" presId="urn:microsoft.com/office/officeart/2005/8/layout/orgChart1"/>
    <dgm:cxn modelId="{EABBC61B-F7CF-4126-AB71-40625810A4D9}" type="presOf" srcId="{6DFF442A-CCA1-499B-8AFE-C043C6CA5EE1}" destId="{41981E7A-AFE3-4E0D-B496-D9B65FDCB9A5}" srcOrd="1" destOrd="0" presId="urn:microsoft.com/office/officeart/2005/8/layout/orgChart1"/>
    <dgm:cxn modelId="{6F388073-BCA1-4B85-80DA-92AA7B42CABB}" type="presOf" srcId="{591DE17E-37E0-4759-8AF4-135864B693A3}" destId="{E1F0E860-3EE1-4A67-B4FF-05727314DED2}" srcOrd="0" destOrd="0" presId="urn:microsoft.com/office/officeart/2005/8/layout/orgChart1"/>
    <dgm:cxn modelId="{87D22F03-A5C9-4EF2-906C-3C1F8D7C59F3}" type="presOf" srcId="{6DFF442A-CCA1-499B-8AFE-C043C6CA5EE1}" destId="{54B96228-CEE2-497E-8D55-5C7A6C5E7496}" srcOrd="0" destOrd="0" presId="urn:microsoft.com/office/officeart/2005/8/layout/orgChart1"/>
    <dgm:cxn modelId="{3D69D781-4E01-4B51-989C-728E07C5DDBD}" type="presOf" srcId="{828B0F6A-51CA-4F73-B82E-484A2FDA5DEC}" destId="{BBEB2F7B-D0CE-43C5-8909-480882ABAE16}" srcOrd="0" destOrd="0" presId="urn:microsoft.com/office/officeart/2005/8/layout/orgChart1"/>
    <dgm:cxn modelId="{BB28108C-D177-4AD9-A1BF-F9DBD16CBA78}" type="presOf" srcId="{C11A3F12-CA31-4AA8-A452-CADBD9FA8761}" destId="{5BEA04DE-7307-4056-8C09-282A323E2EFA}" srcOrd="0" destOrd="0" presId="urn:microsoft.com/office/officeart/2005/8/layout/orgChart1"/>
    <dgm:cxn modelId="{8BBDBB42-352A-4B03-AD7A-663AF5317422}" type="presOf" srcId="{D5A320BA-19E2-40F8-8D1B-FE3B7957B8A4}" destId="{3ED241F5-0482-4170-8326-B2EFC812CD41}" srcOrd="1" destOrd="0" presId="urn:microsoft.com/office/officeart/2005/8/layout/orgChart1"/>
    <dgm:cxn modelId="{14389C6F-84DE-45E2-A77F-6EF7EE3321C9}" srcId="{828B0F6A-51CA-4F73-B82E-484A2FDA5DEC}" destId="{C11A3F12-CA31-4AA8-A452-CADBD9FA8761}" srcOrd="0" destOrd="0" parTransId="{1230B124-6CF3-453D-8EB5-D7F0ACEC4628}" sibTransId="{E9DE67F0-4FA3-47D3-9DAB-763F18BBD688}"/>
    <dgm:cxn modelId="{4DF65792-4F14-4E27-B78C-28B8A9FC6B06}" srcId="{C11A3F12-CA31-4AA8-A452-CADBD9FA8761}" destId="{D5A320BA-19E2-40F8-8D1B-FE3B7957B8A4}" srcOrd="0" destOrd="0" parTransId="{484690A9-9F07-419E-98A9-7D51A9C1D6DC}" sibTransId="{4378768E-615E-46F9-9DFE-BB1FC6FFA341}"/>
    <dgm:cxn modelId="{54073F24-2CA2-42EA-A2F5-E144EDF6E42C}" type="presOf" srcId="{484690A9-9F07-419E-98A9-7D51A9C1D6DC}" destId="{DD6990B4-4B98-436A-B9EA-FD89991B3077}" srcOrd="0" destOrd="0" presId="urn:microsoft.com/office/officeart/2005/8/layout/orgChart1"/>
    <dgm:cxn modelId="{0355156E-478D-4E66-BBD5-EDD915B46A09}" type="presOf" srcId="{D5A320BA-19E2-40F8-8D1B-FE3B7957B8A4}" destId="{23178D4D-5D0A-476B-B31B-B07BF25C1B3B}" srcOrd="0" destOrd="0" presId="urn:microsoft.com/office/officeart/2005/8/layout/orgChart1"/>
    <dgm:cxn modelId="{6C88B0F6-F384-482B-B1DF-7116A60C68D2}" type="presParOf" srcId="{BBEB2F7B-D0CE-43C5-8909-480882ABAE16}" destId="{76D26741-B445-46C9-9A66-E3A80878B24F}" srcOrd="0" destOrd="0" presId="urn:microsoft.com/office/officeart/2005/8/layout/orgChart1"/>
    <dgm:cxn modelId="{1409B6D4-3F5D-44F8-9B29-843321041AC7}" type="presParOf" srcId="{76D26741-B445-46C9-9A66-E3A80878B24F}" destId="{19B46AC2-6DB5-4AD2-946E-50926BB902E3}" srcOrd="0" destOrd="0" presId="urn:microsoft.com/office/officeart/2005/8/layout/orgChart1"/>
    <dgm:cxn modelId="{780CEBFF-01EB-480F-B2AB-DFE66046BD24}" type="presParOf" srcId="{19B46AC2-6DB5-4AD2-946E-50926BB902E3}" destId="{5BEA04DE-7307-4056-8C09-282A323E2EFA}" srcOrd="0" destOrd="0" presId="urn:microsoft.com/office/officeart/2005/8/layout/orgChart1"/>
    <dgm:cxn modelId="{8AAC3655-6433-44B0-94E6-A942129C5EF8}" type="presParOf" srcId="{19B46AC2-6DB5-4AD2-946E-50926BB902E3}" destId="{864D59D2-145F-4BF3-B92F-CF3545626E04}" srcOrd="1" destOrd="0" presId="urn:microsoft.com/office/officeart/2005/8/layout/orgChart1"/>
    <dgm:cxn modelId="{96E75BE9-C207-4B13-9381-9DC91BECA0AA}" type="presParOf" srcId="{76D26741-B445-46C9-9A66-E3A80878B24F}" destId="{9671E451-FDB2-40E1-ADF1-599588D3F118}" srcOrd="1" destOrd="0" presId="urn:microsoft.com/office/officeart/2005/8/layout/orgChart1"/>
    <dgm:cxn modelId="{D2366C34-F91B-4597-A88E-EA5ED0733AE4}" type="presParOf" srcId="{9671E451-FDB2-40E1-ADF1-599588D3F118}" destId="{DD6990B4-4B98-436A-B9EA-FD89991B3077}" srcOrd="0" destOrd="0" presId="urn:microsoft.com/office/officeart/2005/8/layout/orgChart1"/>
    <dgm:cxn modelId="{43FDC1D8-D08D-475E-B2CD-D442D664D365}" type="presParOf" srcId="{9671E451-FDB2-40E1-ADF1-599588D3F118}" destId="{22B1140F-B21D-4361-8E97-B65A876F3AFF}" srcOrd="1" destOrd="0" presId="urn:microsoft.com/office/officeart/2005/8/layout/orgChart1"/>
    <dgm:cxn modelId="{80AAFD6F-59A7-429E-8EF4-95D0F5994A4F}" type="presParOf" srcId="{22B1140F-B21D-4361-8E97-B65A876F3AFF}" destId="{F42E0BA6-4C8B-487E-9AA9-F81D4539B3EC}" srcOrd="0" destOrd="0" presId="urn:microsoft.com/office/officeart/2005/8/layout/orgChart1"/>
    <dgm:cxn modelId="{AAEFFACB-7B17-4C96-95E1-B86831C18E82}" type="presParOf" srcId="{F42E0BA6-4C8B-487E-9AA9-F81D4539B3EC}" destId="{23178D4D-5D0A-476B-B31B-B07BF25C1B3B}" srcOrd="0" destOrd="0" presId="urn:microsoft.com/office/officeart/2005/8/layout/orgChart1"/>
    <dgm:cxn modelId="{95C29B3F-988A-43A9-AA35-4422BC9541F1}" type="presParOf" srcId="{F42E0BA6-4C8B-487E-9AA9-F81D4539B3EC}" destId="{3ED241F5-0482-4170-8326-B2EFC812CD41}" srcOrd="1" destOrd="0" presId="urn:microsoft.com/office/officeart/2005/8/layout/orgChart1"/>
    <dgm:cxn modelId="{618FE61F-EB5E-4CEF-AB73-B2FB64B8A5B9}" type="presParOf" srcId="{22B1140F-B21D-4361-8E97-B65A876F3AFF}" destId="{A5627B79-EDF6-43E1-8AA1-EB71C70E056C}" srcOrd="1" destOrd="0" presId="urn:microsoft.com/office/officeart/2005/8/layout/orgChart1"/>
    <dgm:cxn modelId="{BCF3EEA9-F650-45E6-B8C1-CE9888B5F76C}" type="presParOf" srcId="{22B1140F-B21D-4361-8E97-B65A876F3AFF}" destId="{18486C48-186B-4D83-AE09-10CD8A91EF38}" srcOrd="2" destOrd="0" presId="urn:microsoft.com/office/officeart/2005/8/layout/orgChart1"/>
    <dgm:cxn modelId="{2AEF350C-AB99-4DB8-81E0-8833FCFD32C2}" type="presParOf" srcId="{9671E451-FDB2-40E1-ADF1-599588D3F118}" destId="{E1F0E860-3EE1-4A67-B4FF-05727314DED2}" srcOrd="2" destOrd="0" presId="urn:microsoft.com/office/officeart/2005/8/layout/orgChart1"/>
    <dgm:cxn modelId="{6CB13B4A-DF0F-4428-95DD-B44808E27D48}" type="presParOf" srcId="{9671E451-FDB2-40E1-ADF1-599588D3F118}" destId="{A765AB9F-89C9-4DD6-96E2-DF4860B10F8E}" srcOrd="3" destOrd="0" presId="urn:microsoft.com/office/officeart/2005/8/layout/orgChart1"/>
    <dgm:cxn modelId="{8CDEC860-8BDF-40D4-A383-DADBDF93CE50}" type="presParOf" srcId="{A765AB9F-89C9-4DD6-96E2-DF4860B10F8E}" destId="{4283A132-AD1C-4BFA-81C1-3089A02721EE}" srcOrd="0" destOrd="0" presId="urn:microsoft.com/office/officeart/2005/8/layout/orgChart1"/>
    <dgm:cxn modelId="{4A89DA72-D5AC-4A67-BE07-B8A5C775A72B}" type="presParOf" srcId="{4283A132-AD1C-4BFA-81C1-3089A02721EE}" destId="{54B96228-CEE2-497E-8D55-5C7A6C5E7496}" srcOrd="0" destOrd="0" presId="urn:microsoft.com/office/officeart/2005/8/layout/orgChart1"/>
    <dgm:cxn modelId="{E66CC79C-BC7C-4BC0-9BD2-B12C796B896C}" type="presParOf" srcId="{4283A132-AD1C-4BFA-81C1-3089A02721EE}" destId="{41981E7A-AFE3-4E0D-B496-D9B65FDCB9A5}" srcOrd="1" destOrd="0" presId="urn:microsoft.com/office/officeart/2005/8/layout/orgChart1"/>
    <dgm:cxn modelId="{415E500F-A308-4ABC-AA77-EF2890B6DA62}" type="presParOf" srcId="{A765AB9F-89C9-4DD6-96E2-DF4860B10F8E}" destId="{62252509-E989-464F-AC62-80C0B472BD21}" srcOrd="1" destOrd="0" presId="urn:microsoft.com/office/officeart/2005/8/layout/orgChart1"/>
    <dgm:cxn modelId="{C2067C09-52E4-4851-B5E1-3445A6C5310D}" type="presParOf" srcId="{A765AB9F-89C9-4DD6-96E2-DF4860B10F8E}" destId="{FDD90A7C-2F71-4E7E-B21F-50233A1F8904}" srcOrd="2" destOrd="0" presId="urn:microsoft.com/office/officeart/2005/8/layout/orgChart1"/>
    <dgm:cxn modelId="{49694151-D48B-443C-8121-51FA3A65082F}" type="presParOf" srcId="{76D26741-B445-46C9-9A66-E3A80878B24F}" destId="{D611C229-A628-42A8-9309-5BB4D598FC6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22D8BF1-DB34-441C-B164-90DBB33B13B8}" type="doc">
      <dgm:prSet loTypeId="urn:microsoft.com/office/officeart/2005/8/layout/orgChart1" loCatId="hierarchy" qsTypeId="urn:microsoft.com/office/officeart/2005/8/quickstyle/3d3" qsCatId="3D" csTypeId="urn:microsoft.com/office/officeart/2005/8/colors/accent1_2" csCatId="accent1"/>
      <dgm:spPr/>
    </dgm:pt>
    <dgm:pt modelId="{EC1614A9-1909-467B-8606-634E19030D9E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Liliane VOLGA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Directrice du Personnel</a:t>
          </a:r>
          <a:endParaRPr kumimoji="0" lang="fr-FR" b="0" i="0" u="none" strike="noStrike" cap="none" normalizeH="0" baseline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gm:t>
    </dgm:pt>
    <dgm:pt modelId="{CCD82D3F-9359-4760-9EDF-B6E8D05595E1}" type="parTrans" cxnId="{866BA71C-16B3-44B7-8D1F-74880ED64086}">
      <dgm:prSet/>
      <dgm:spPr/>
      <dgm:t>
        <a:bodyPr/>
        <a:lstStyle/>
        <a:p>
          <a:endParaRPr lang="fr-FR"/>
        </a:p>
      </dgm:t>
    </dgm:pt>
    <dgm:pt modelId="{5677ACD4-A536-4B32-B64C-F2248D381EFA}" type="sibTrans" cxnId="{866BA71C-16B3-44B7-8D1F-74880ED64086}">
      <dgm:prSet/>
      <dgm:spPr/>
      <dgm:t>
        <a:bodyPr/>
        <a:lstStyle/>
        <a:p>
          <a:endParaRPr lang="fr-FR"/>
        </a:p>
      </dgm:t>
    </dgm:pt>
    <dgm:pt modelId="{78B33920-3D0C-4846-8CD3-CDADE05D47F8}" type="asst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Christine CREBILLON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Assistante de Direction</a:t>
          </a:r>
          <a:endParaRPr kumimoji="0" lang="fr-FR" b="0" i="0" u="none" strike="noStrike" cap="none" normalizeH="0" baseline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gm:t>
    </dgm:pt>
    <dgm:pt modelId="{3A17BB83-7CBD-4F36-9141-DC34D01D3024}" type="parTrans" cxnId="{99BC552B-2646-456E-B4EA-9394F18E0715}">
      <dgm:prSet/>
      <dgm:spPr/>
      <dgm:t>
        <a:bodyPr/>
        <a:lstStyle/>
        <a:p>
          <a:endParaRPr lang="fr-FR"/>
        </a:p>
      </dgm:t>
    </dgm:pt>
    <dgm:pt modelId="{E0F09C1A-BCE6-4EA8-A487-E6554E42BEF5}" type="sibTrans" cxnId="{99BC552B-2646-456E-B4EA-9394F18E0715}">
      <dgm:prSet/>
      <dgm:spPr/>
      <dgm:t>
        <a:bodyPr/>
        <a:lstStyle/>
        <a:p>
          <a:endParaRPr lang="fr-FR"/>
        </a:p>
      </dgm:t>
    </dgm:pt>
    <dgm:pt modelId="{70A5A976-B62F-4ECA-8CB7-7A8FF93BD1B5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Anne Marie VIGO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Secrétaire</a:t>
          </a:r>
          <a:endParaRPr kumimoji="0" lang="fr-FR" b="0" i="0" u="none" strike="noStrike" cap="none" normalizeH="0" baseline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gm:t>
    </dgm:pt>
    <dgm:pt modelId="{17307B67-215A-4998-B26F-0624F3FE8173}" type="parTrans" cxnId="{0C93D523-94A4-4090-9418-DCE534E539D2}">
      <dgm:prSet/>
      <dgm:spPr/>
      <dgm:t>
        <a:bodyPr/>
        <a:lstStyle/>
        <a:p>
          <a:endParaRPr lang="fr-FR"/>
        </a:p>
      </dgm:t>
    </dgm:pt>
    <dgm:pt modelId="{35DCDC30-4B2A-47D9-8CC9-C0B5BED6B53B}" type="sibTrans" cxnId="{0C93D523-94A4-4090-9418-DCE534E539D2}">
      <dgm:prSet/>
      <dgm:spPr/>
      <dgm:t>
        <a:bodyPr/>
        <a:lstStyle/>
        <a:p>
          <a:endParaRPr lang="fr-FR"/>
        </a:p>
      </dgm:t>
    </dgm:pt>
    <dgm:pt modelId="{76CBAB3F-7ED0-441F-99C2-B96876E99300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Françoise HUREL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Secrétaire</a:t>
          </a:r>
          <a:endParaRPr kumimoji="0" lang="fr-FR" b="0" i="0" u="none" strike="noStrike" cap="none" normalizeH="0" baseline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gm:t>
    </dgm:pt>
    <dgm:pt modelId="{C0A50E21-C523-41AF-8D56-968351117EAE}" type="parTrans" cxnId="{D79BA5B6-402A-4D4B-8C9A-50FA13C0D1E0}">
      <dgm:prSet/>
      <dgm:spPr/>
      <dgm:t>
        <a:bodyPr/>
        <a:lstStyle/>
        <a:p>
          <a:endParaRPr lang="fr-FR"/>
        </a:p>
      </dgm:t>
    </dgm:pt>
    <dgm:pt modelId="{45EC3376-0160-41AD-932F-0D9529929A9C}" type="sibTrans" cxnId="{D79BA5B6-402A-4D4B-8C9A-50FA13C0D1E0}">
      <dgm:prSet/>
      <dgm:spPr/>
      <dgm:t>
        <a:bodyPr/>
        <a:lstStyle/>
        <a:p>
          <a:endParaRPr lang="fr-FR"/>
        </a:p>
      </dgm:t>
    </dgm:pt>
    <dgm:pt modelId="{3B682713-B462-406C-AC53-1923C638831D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Valérie FRANKIN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b="0" i="0" u="none" strike="noStrike" cap="none" normalizeH="0" baseline="0" smtClean="0">
              <a:ln/>
              <a:effectLst/>
              <a:latin typeface="Arial" charset="0"/>
              <a:cs typeface="Arial" charset="0"/>
            </a:rPr>
            <a:t>Assistante Sociale</a:t>
          </a:r>
          <a:endParaRPr kumimoji="0" lang="fr-FR" b="0" i="0" u="none" strike="noStrike" cap="none" normalizeH="0" baseline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gm:t>
    </dgm:pt>
    <dgm:pt modelId="{F65E70C2-F23F-4929-AE32-D7A7C7B871C0}" type="parTrans" cxnId="{197A5B16-D4B2-494A-8008-1E125C29D29C}">
      <dgm:prSet/>
      <dgm:spPr/>
      <dgm:t>
        <a:bodyPr/>
        <a:lstStyle/>
        <a:p>
          <a:endParaRPr lang="fr-FR"/>
        </a:p>
      </dgm:t>
    </dgm:pt>
    <dgm:pt modelId="{00C7CDF8-14C1-4D9C-9830-5B3C56D9F5B7}" type="sibTrans" cxnId="{197A5B16-D4B2-494A-8008-1E125C29D29C}">
      <dgm:prSet/>
      <dgm:spPr/>
      <dgm:t>
        <a:bodyPr/>
        <a:lstStyle/>
        <a:p>
          <a:endParaRPr lang="fr-FR"/>
        </a:p>
      </dgm:t>
    </dgm:pt>
    <dgm:pt modelId="{74928BF3-BB43-4E8D-AA1D-131FFAF6E2FF}" type="pres">
      <dgm:prSet presAssocID="{722D8BF1-DB34-441C-B164-90DBB33B13B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AECD32A-933B-4CEF-9385-B1C0AD2C1E17}" type="pres">
      <dgm:prSet presAssocID="{EC1614A9-1909-467B-8606-634E19030D9E}" presName="hierRoot1" presStyleCnt="0">
        <dgm:presLayoutVars>
          <dgm:hierBranch/>
        </dgm:presLayoutVars>
      </dgm:prSet>
      <dgm:spPr/>
    </dgm:pt>
    <dgm:pt modelId="{288FCBBE-59D7-434B-9780-F3B70222903E}" type="pres">
      <dgm:prSet presAssocID="{EC1614A9-1909-467B-8606-634E19030D9E}" presName="rootComposite1" presStyleCnt="0"/>
      <dgm:spPr/>
    </dgm:pt>
    <dgm:pt modelId="{83DD1729-B39F-4DC3-8C2B-CC3FE7330198}" type="pres">
      <dgm:prSet presAssocID="{EC1614A9-1909-467B-8606-634E19030D9E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56822C6-ACA6-4B8C-8B67-B5A1D573508A}" type="pres">
      <dgm:prSet presAssocID="{EC1614A9-1909-467B-8606-634E19030D9E}" presName="rootConnector1" presStyleLbl="node1" presStyleIdx="0" presStyleCnt="0"/>
      <dgm:spPr/>
      <dgm:t>
        <a:bodyPr/>
        <a:lstStyle/>
        <a:p>
          <a:endParaRPr lang="fr-FR"/>
        </a:p>
      </dgm:t>
    </dgm:pt>
    <dgm:pt modelId="{C0983CB6-234A-486D-BF10-F5CA737DC94D}" type="pres">
      <dgm:prSet presAssocID="{EC1614A9-1909-467B-8606-634E19030D9E}" presName="hierChild2" presStyleCnt="0"/>
      <dgm:spPr/>
    </dgm:pt>
    <dgm:pt modelId="{DCBAF795-F973-4127-AB81-BCE89AFD2DE7}" type="pres">
      <dgm:prSet presAssocID="{17307B67-215A-4998-B26F-0624F3FE8173}" presName="Name35" presStyleLbl="parChTrans1D2" presStyleIdx="0" presStyleCnt="4"/>
      <dgm:spPr/>
      <dgm:t>
        <a:bodyPr/>
        <a:lstStyle/>
        <a:p>
          <a:endParaRPr lang="fr-FR"/>
        </a:p>
      </dgm:t>
    </dgm:pt>
    <dgm:pt modelId="{63200459-5636-486F-BF1F-B4BB6F60B449}" type="pres">
      <dgm:prSet presAssocID="{70A5A976-B62F-4ECA-8CB7-7A8FF93BD1B5}" presName="hierRoot2" presStyleCnt="0">
        <dgm:presLayoutVars>
          <dgm:hierBranch/>
        </dgm:presLayoutVars>
      </dgm:prSet>
      <dgm:spPr/>
    </dgm:pt>
    <dgm:pt modelId="{C5E5E513-23F3-4102-8366-C9348A2785CC}" type="pres">
      <dgm:prSet presAssocID="{70A5A976-B62F-4ECA-8CB7-7A8FF93BD1B5}" presName="rootComposite" presStyleCnt="0"/>
      <dgm:spPr/>
    </dgm:pt>
    <dgm:pt modelId="{B4293E64-2854-4E9D-9413-E2C4C64F1D11}" type="pres">
      <dgm:prSet presAssocID="{70A5A976-B62F-4ECA-8CB7-7A8FF93BD1B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1FB2AA7-01EF-4F42-AE2E-73369F2BADF1}" type="pres">
      <dgm:prSet presAssocID="{70A5A976-B62F-4ECA-8CB7-7A8FF93BD1B5}" presName="rootConnector" presStyleLbl="node2" presStyleIdx="0" presStyleCnt="3"/>
      <dgm:spPr/>
      <dgm:t>
        <a:bodyPr/>
        <a:lstStyle/>
        <a:p>
          <a:endParaRPr lang="fr-FR"/>
        </a:p>
      </dgm:t>
    </dgm:pt>
    <dgm:pt modelId="{92E50D7F-BF35-487D-B527-B25E419DB5A6}" type="pres">
      <dgm:prSet presAssocID="{70A5A976-B62F-4ECA-8CB7-7A8FF93BD1B5}" presName="hierChild4" presStyleCnt="0"/>
      <dgm:spPr/>
    </dgm:pt>
    <dgm:pt modelId="{A24B898E-36F5-4CB5-89B5-6E05B43D4ED9}" type="pres">
      <dgm:prSet presAssocID="{70A5A976-B62F-4ECA-8CB7-7A8FF93BD1B5}" presName="hierChild5" presStyleCnt="0"/>
      <dgm:spPr/>
    </dgm:pt>
    <dgm:pt modelId="{9070418A-65C7-4EA2-865D-1B1978082C50}" type="pres">
      <dgm:prSet presAssocID="{C0A50E21-C523-41AF-8D56-968351117EAE}" presName="Name35" presStyleLbl="parChTrans1D2" presStyleIdx="1" presStyleCnt="4"/>
      <dgm:spPr/>
      <dgm:t>
        <a:bodyPr/>
        <a:lstStyle/>
        <a:p>
          <a:endParaRPr lang="fr-FR"/>
        </a:p>
      </dgm:t>
    </dgm:pt>
    <dgm:pt modelId="{B9820D5E-F025-4F42-8902-64248C10CF2F}" type="pres">
      <dgm:prSet presAssocID="{76CBAB3F-7ED0-441F-99C2-B96876E99300}" presName="hierRoot2" presStyleCnt="0">
        <dgm:presLayoutVars>
          <dgm:hierBranch/>
        </dgm:presLayoutVars>
      </dgm:prSet>
      <dgm:spPr/>
    </dgm:pt>
    <dgm:pt modelId="{A828620D-DD57-4991-92A4-2FE1E61DF4F8}" type="pres">
      <dgm:prSet presAssocID="{76CBAB3F-7ED0-441F-99C2-B96876E99300}" presName="rootComposite" presStyleCnt="0"/>
      <dgm:spPr/>
    </dgm:pt>
    <dgm:pt modelId="{0F4B7FED-C25C-4D42-B1E1-2DD6AE30B04E}" type="pres">
      <dgm:prSet presAssocID="{76CBAB3F-7ED0-441F-99C2-B96876E9930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63AC5E3-8C42-432C-A0E6-EBDA25E82FCF}" type="pres">
      <dgm:prSet presAssocID="{76CBAB3F-7ED0-441F-99C2-B96876E99300}" presName="rootConnector" presStyleLbl="node2" presStyleIdx="1" presStyleCnt="3"/>
      <dgm:spPr/>
      <dgm:t>
        <a:bodyPr/>
        <a:lstStyle/>
        <a:p>
          <a:endParaRPr lang="fr-FR"/>
        </a:p>
      </dgm:t>
    </dgm:pt>
    <dgm:pt modelId="{7C744E90-CEC0-42D8-B4EE-6E1EA9DA1C74}" type="pres">
      <dgm:prSet presAssocID="{76CBAB3F-7ED0-441F-99C2-B96876E99300}" presName="hierChild4" presStyleCnt="0"/>
      <dgm:spPr/>
    </dgm:pt>
    <dgm:pt modelId="{0B6A41DE-ADED-4000-AD9F-CE77CD3C4E58}" type="pres">
      <dgm:prSet presAssocID="{76CBAB3F-7ED0-441F-99C2-B96876E99300}" presName="hierChild5" presStyleCnt="0"/>
      <dgm:spPr/>
    </dgm:pt>
    <dgm:pt modelId="{A036C046-1D45-419C-B5B5-51B0A7FEB5BE}" type="pres">
      <dgm:prSet presAssocID="{F65E70C2-F23F-4929-AE32-D7A7C7B871C0}" presName="Name35" presStyleLbl="parChTrans1D2" presStyleIdx="2" presStyleCnt="4"/>
      <dgm:spPr/>
      <dgm:t>
        <a:bodyPr/>
        <a:lstStyle/>
        <a:p>
          <a:endParaRPr lang="fr-FR"/>
        </a:p>
      </dgm:t>
    </dgm:pt>
    <dgm:pt modelId="{BFEF314E-AC6B-42EA-B435-504F0578DDB8}" type="pres">
      <dgm:prSet presAssocID="{3B682713-B462-406C-AC53-1923C638831D}" presName="hierRoot2" presStyleCnt="0">
        <dgm:presLayoutVars>
          <dgm:hierBranch/>
        </dgm:presLayoutVars>
      </dgm:prSet>
      <dgm:spPr/>
    </dgm:pt>
    <dgm:pt modelId="{35CFCE87-F1CD-4468-A350-0DC873C88DAD}" type="pres">
      <dgm:prSet presAssocID="{3B682713-B462-406C-AC53-1923C638831D}" presName="rootComposite" presStyleCnt="0"/>
      <dgm:spPr/>
    </dgm:pt>
    <dgm:pt modelId="{7569E5D9-3D38-42D7-B1FB-65DE7C2300ED}" type="pres">
      <dgm:prSet presAssocID="{3B682713-B462-406C-AC53-1923C638831D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11B9016-CE0A-4B4A-9102-EF1C60D96674}" type="pres">
      <dgm:prSet presAssocID="{3B682713-B462-406C-AC53-1923C638831D}" presName="rootConnector" presStyleLbl="node2" presStyleIdx="2" presStyleCnt="3"/>
      <dgm:spPr/>
      <dgm:t>
        <a:bodyPr/>
        <a:lstStyle/>
        <a:p>
          <a:endParaRPr lang="fr-FR"/>
        </a:p>
      </dgm:t>
    </dgm:pt>
    <dgm:pt modelId="{1BAAB262-1E07-4B2D-9E2E-589CC5FBF349}" type="pres">
      <dgm:prSet presAssocID="{3B682713-B462-406C-AC53-1923C638831D}" presName="hierChild4" presStyleCnt="0"/>
      <dgm:spPr/>
    </dgm:pt>
    <dgm:pt modelId="{C1A2D960-15B7-4B04-A8B0-49D1C46005D3}" type="pres">
      <dgm:prSet presAssocID="{3B682713-B462-406C-AC53-1923C638831D}" presName="hierChild5" presStyleCnt="0"/>
      <dgm:spPr/>
    </dgm:pt>
    <dgm:pt modelId="{C5EA1049-F0CA-4606-A898-A2508698B285}" type="pres">
      <dgm:prSet presAssocID="{EC1614A9-1909-467B-8606-634E19030D9E}" presName="hierChild3" presStyleCnt="0"/>
      <dgm:spPr/>
    </dgm:pt>
    <dgm:pt modelId="{42B9E1A5-AAA7-4E78-80C9-D75ABFD0243F}" type="pres">
      <dgm:prSet presAssocID="{3A17BB83-7CBD-4F36-9141-DC34D01D3024}" presName="Name111" presStyleLbl="parChTrans1D2" presStyleIdx="3" presStyleCnt="4"/>
      <dgm:spPr/>
      <dgm:t>
        <a:bodyPr/>
        <a:lstStyle/>
        <a:p>
          <a:endParaRPr lang="fr-FR"/>
        </a:p>
      </dgm:t>
    </dgm:pt>
    <dgm:pt modelId="{935EA023-655D-438C-B2DB-07F7CB2F3222}" type="pres">
      <dgm:prSet presAssocID="{78B33920-3D0C-4846-8CD3-CDADE05D47F8}" presName="hierRoot3" presStyleCnt="0">
        <dgm:presLayoutVars>
          <dgm:hierBranch/>
        </dgm:presLayoutVars>
      </dgm:prSet>
      <dgm:spPr/>
    </dgm:pt>
    <dgm:pt modelId="{0EDCD4A2-1EFA-4AC8-801A-64B58BD71B32}" type="pres">
      <dgm:prSet presAssocID="{78B33920-3D0C-4846-8CD3-CDADE05D47F8}" presName="rootComposite3" presStyleCnt="0"/>
      <dgm:spPr/>
    </dgm:pt>
    <dgm:pt modelId="{9E73E014-5321-4AD4-853B-CEA4CC8057CA}" type="pres">
      <dgm:prSet presAssocID="{78B33920-3D0C-4846-8CD3-CDADE05D47F8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020BB85-A309-4A5E-BA46-3857434B9321}" type="pres">
      <dgm:prSet presAssocID="{78B33920-3D0C-4846-8CD3-CDADE05D47F8}" presName="rootConnector3" presStyleLbl="asst1" presStyleIdx="0" presStyleCnt="1"/>
      <dgm:spPr/>
      <dgm:t>
        <a:bodyPr/>
        <a:lstStyle/>
        <a:p>
          <a:endParaRPr lang="fr-FR"/>
        </a:p>
      </dgm:t>
    </dgm:pt>
    <dgm:pt modelId="{0B0AD91C-42BE-4688-9B1D-710ADE4DB5BA}" type="pres">
      <dgm:prSet presAssocID="{78B33920-3D0C-4846-8CD3-CDADE05D47F8}" presName="hierChild6" presStyleCnt="0"/>
      <dgm:spPr/>
    </dgm:pt>
    <dgm:pt modelId="{A99D13E7-A526-4A3A-B419-89EEC15CBB3D}" type="pres">
      <dgm:prSet presAssocID="{78B33920-3D0C-4846-8CD3-CDADE05D47F8}" presName="hierChild7" presStyleCnt="0"/>
      <dgm:spPr/>
    </dgm:pt>
  </dgm:ptLst>
  <dgm:cxnLst>
    <dgm:cxn modelId="{197A5B16-D4B2-494A-8008-1E125C29D29C}" srcId="{EC1614A9-1909-467B-8606-634E19030D9E}" destId="{3B682713-B462-406C-AC53-1923C638831D}" srcOrd="3" destOrd="0" parTransId="{F65E70C2-F23F-4929-AE32-D7A7C7B871C0}" sibTransId="{00C7CDF8-14C1-4D9C-9830-5B3C56D9F5B7}"/>
    <dgm:cxn modelId="{99BC552B-2646-456E-B4EA-9394F18E0715}" srcId="{EC1614A9-1909-467B-8606-634E19030D9E}" destId="{78B33920-3D0C-4846-8CD3-CDADE05D47F8}" srcOrd="0" destOrd="0" parTransId="{3A17BB83-7CBD-4F36-9141-DC34D01D3024}" sibTransId="{E0F09C1A-BCE6-4EA8-A487-E6554E42BEF5}"/>
    <dgm:cxn modelId="{8E77481C-813E-4C95-9F70-49DB2112AED2}" type="presOf" srcId="{C0A50E21-C523-41AF-8D56-968351117EAE}" destId="{9070418A-65C7-4EA2-865D-1B1978082C50}" srcOrd="0" destOrd="0" presId="urn:microsoft.com/office/officeart/2005/8/layout/orgChart1"/>
    <dgm:cxn modelId="{A0F7F105-65E4-4216-B1E7-77E216D3DD3A}" type="presOf" srcId="{78B33920-3D0C-4846-8CD3-CDADE05D47F8}" destId="{9E73E014-5321-4AD4-853B-CEA4CC8057CA}" srcOrd="0" destOrd="0" presId="urn:microsoft.com/office/officeart/2005/8/layout/orgChart1"/>
    <dgm:cxn modelId="{DB88B27B-4F81-4F72-BE8E-7E87EAC2BABF}" type="presOf" srcId="{EC1614A9-1909-467B-8606-634E19030D9E}" destId="{83DD1729-B39F-4DC3-8C2B-CC3FE7330198}" srcOrd="0" destOrd="0" presId="urn:microsoft.com/office/officeart/2005/8/layout/orgChart1"/>
    <dgm:cxn modelId="{72150B6F-415F-4478-9796-29F6A063E218}" type="presOf" srcId="{70A5A976-B62F-4ECA-8CB7-7A8FF93BD1B5}" destId="{B4293E64-2854-4E9D-9413-E2C4C64F1D11}" srcOrd="0" destOrd="0" presId="urn:microsoft.com/office/officeart/2005/8/layout/orgChart1"/>
    <dgm:cxn modelId="{680B0AC6-4081-4BCD-9742-F6D37DC217A3}" type="presOf" srcId="{76CBAB3F-7ED0-441F-99C2-B96876E99300}" destId="{0F4B7FED-C25C-4D42-B1E1-2DD6AE30B04E}" srcOrd="0" destOrd="0" presId="urn:microsoft.com/office/officeart/2005/8/layout/orgChart1"/>
    <dgm:cxn modelId="{7CC27619-6142-4CEE-A988-682E59E5ECAD}" type="presOf" srcId="{F65E70C2-F23F-4929-AE32-D7A7C7B871C0}" destId="{A036C046-1D45-419C-B5B5-51B0A7FEB5BE}" srcOrd="0" destOrd="0" presId="urn:microsoft.com/office/officeart/2005/8/layout/orgChart1"/>
    <dgm:cxn modelId="{C721BC6B-13F5-49E1-9E88-F6E6070183BE}" type="presOf" srcId="{3B682713-B462-406C-AC53-1923C638831D}" destId="{A11B9016-CE0A-4B4A-9102-EF1C60D96674}" srcOrd="1" destOrd="0" presId="urn:microsoft.com/office/officeart/2005/8/layout/orgChart1"/>
    <dgm:cxn modelId="{41ED91F3-AC14-47FE-9BC1-FC029C338FE5}" type="presOf" srcId="{70A5A976-B62F-4ECA-8CB7-7A8FF93BD1B5}" destId="{11FB2AA7-01EF-4F42-AE2E-73369F2BADF1}" srcOrd="1" destOrd="0" presId="urn:microsoft.com/office/officeart/2005/8/layout/orgChart1"/>
    <dgm:cxn modelId="{10BFDFE6-A003-48BB-9E16-DD8D53396D27}" type="presOf" srcId="{722D8BF1-DB34-441C-B164-90DBB33B13B8}" destId="{74928BF3-BB43-4E8D-AA1D-131FFAF6E2FF}" srcOrd="0" destOrd="0" presId="urn:microsoft.com/office/officeart/2005/8/layout/orgChart1"/>
    <dgm:cxn modelId="{0C93D523-94A4-4090-9418-DCE534E539D2}" srcId="{EC1614A9-1909-467B-8606-634E19030D9E}" destId="{70A5A976-B62F-4ECA-8CB7-7A8FF93BD1B5}" srcOrd="1" destOrd="0" parTransId="{17307B67-215A-4998-B26F-0624F3FE8173}" sibTransId="{35DCDC30-4B2A-47D9-8CC9-C0B5BED6B53B}"/>
    <dgm:cxn modelId="{866BA71C-16B3-44B7-8D1F-74880ED64086}" srcId="{722D8BF1-DB34-441C-B164-90DBB33B13B8}" destId="{EC1614A9-1909-467B-8606-634E19030D9E}" srcOrd="0" destOrd="0" parTransId="{CCD82D3F-9359-4760-9EDF-B6E8D05595E1}" sibTransId="{5677ACD4-A536-4B32-B64C-F2248D381EFA}"/>
    <dgm:cxn modelId="{D2F7707F-AF11-48FA-A300-6AB91B1EDB45}" type="presOf" srcId="{EC1614A9-1909-467B-8606-634E19030D9E}" destId="{256822C6-ACA6-4B8C-8B67-B5A1D573508A}" srcOrd="1" destOrd="0" presId="urn:microsoft.com/office/officeart/2005/8/layout/orgChart1"/>
    <dgm:cxn modelId="{879F5B25-0557-4F2E-9DF9-BA1A0E808D79}" type="presOf" srcId="{17307B67-215A-4998-B26F-0624F3FE8173}" destId="{DCBAF795-F973-4127-AB81-BCE89AFD2DE7}" srcOrd="0" destOrd="0" presId="urn:microsoft.com/office/officeart/2005/8/layout/orgChart1"/>
    <dgm:cxn modelId="{D79BA5B6-402A-4D4B-8C9A-50FA13C0D1E0}" srcId="{EC1614A9-1909-467B-8606-634E19030D9E}" destId="{76CBAB3F-7ED0-441F-99C2-B96876E99300}" srcOrd="2" destOrd="0" parTransId="{C0A50E21-C523-41AF-8D56-968351117EAE}" sibTransId="{45EC3376-0160-41AD-932F-0D9529929A9C}"/>
    <dgm:cxn modelId="{B8371DFB-4A4C-467D-AAEB-01F08E74CBEC}" type="presOf" srcId="{3B682713-B462-406C-AC53-1923C638831D}" destId="{7569E5D9-3D38-42D7-B1FB-65DE7C2300ED}" srcOrd="0" destOrd="0" presId="urn:microsoft.com/office/officeart/2005/8/layout/orgChart1"/>
    <dgm:cxn modelId="{6C3419A7-9372-41FC-8462-42D887C4ADF3}" type="presOf" srcId="{78B33920-3D0C-4846-8CD3-CDADE05D47F8}" destId="{6020BB85-A309-4A5E-BA46-3857434B9321}" srcOrd="1" destOrd="0" presId="urn:microsoft.com/office/officeart/2005/8/layout/orgChart1"/>
    <dgm:cxn modelId="{1F0DA7D2-F40F-4471-8E48-2907EB5F61A3}" type="presOf" srcId="{76CBAB3F-7ED0-441F-99C2-B96876E99300}" destId="{863AC5E3-8C42-432C-A0E6-EBDA25E82FCF}" srcOrd="1" destOrd="0" presId="urn:microsoft.com/office/officeart/2005/8/layout/orgChart1"/>
    <dgm:cxn modelId="{CB636655-B2A8-4B38-BD84-9A25CF2988D9}" type="presOf" srcId="{3A17BB83-7CBD-4F36-9141-DC34D01D3024}" destId="{42B9E1A5-AAA7-4E78-80C9-D75ABFD0243F}" srcOrd="0" destOrd="0" presId="urn:microsoft.com/office/officeart/2005/8/layout/orgChart1"/>
    <dgm:cxn modelId="{A6CFF1F7-E668-4F6E-BA29-60DF618F60C0}" type="presParOf" srcId="{74928BF3-BB43-4E8D-AA1D-131FFAF6E2FF}" destId="{1AECD32A-933B-4CEF-9385-B1C0AD2C1E17}" srcOrd="0" destOrd="0" presId="urn:microsoft.com/office/officeart/2005/8/layout/orgChart1"/>
    <dgm:cxn modelId="{E3623F30-8A4D-4214-999C-3FA9BF7A4B80}" type="presParOf" srcId="{1AECD32A-933B-4CEF-9385-B1C0AD2C1E17}" destId="{288FCBBE-59D7-434B-9780-F3B70222903E}" srcOrd="0" destOrd="0" presId="urn:microsoft.com/office/officeart/2005/8/layout/orgChart1"/>
    <dgm:cxn modelId="{9AA3764A-702E-46EE-97C1-A46813885A3E}" type="presParOf" srcId="{288FCBBE-59D7-434B-9780-F3B70222903E}" destId="{83DD1729-B39F-4DC3-8C2B-CC3FE7330198}" srcOrd="0" destOrd="0" presId="urn:microsoft.com/office/officeart/2005/8/layout/orgChart1"/>
    <dgm:cxn modelId="{DF5F3BBE-1C92-417D-A1CC-673931001B85}" type="presParOf" srcId="{288FCBBE-59D7-434B-9780-F3B70222903E}" destId="{256822C6-ACA6-4B8C-8B67-B5A1D573508A}" srcOrd="1" destOrd="0" presId="urn:microsoft.com/office/officeart/2005/8/layout/orgChart1"/>
    <dgm:cxn modelId="{7CA94F39-80F7-4950-8538-A259867E72A5}" type="presParOf" srcId="{1AECD32A-933B-4CEF-9385-B1C0AD2C1E17}" destId="{C0983CB6-234A-486D-BF10-F5CA737DC94D}" srcOrd="1" destOrd="0" presId="urn:microsoft.com/office/officeart/2005/8/layout/orgChart1"/>
    <dgm:cxn modelId="{57895679-850F-4657-A1CE-B26EFF04AAF3}" type="presParOf" srcId="{C0983CB6-234A-486D-BF10-F5CA737DC94D}" destId="{DCBAF795-F973-4127-AB81-BCE89AFD2DE7}" srcOrd="0" destOrd="0" presId="urn:microsoft.com/office/officeart/2005/8/layout/orgChart1"/>
    <dgm:cxn modelId="{D8B265F4-4F1D-49D8-BBB2-5A49E39FC064}" type="presParOf" srcId="{C0983CB6-234A-486D-BF10-F5CA737DC94D}" destId="{63200459-5636-486F-BF1F-B4BB6F60B449}" srcOrd="1" destOrd="0" presId="urn:microsoft.com/office/officeart/2005/8/layout/orgChart1"/>
    <dgm:cxn modelId="{00496CB0-9006-4B2C-9D23-6E4032612FD6}" type="presParOf" srcId="{63200459-5636-486F-BF1F-B4BB6F60B449}" destId="{C5E5E513-23F3-4102-8366-C9348A2785CC}" srcOrd="0" destOrd="0" presId="urn:microsoft.com/office/officeart/2005/8/layout/orgChart1"/>
    <dgm:cxn modelId="{66B98C72-63E4-4C0D-A0B2-280B070D7ABE}" type="presParOf" srcId="{C5E5E513-23F3-4102-8366-C9348A2785CC}" destId="{B4293E64-2854-4E9D-9413-E2C4C64F1D11}" srcOrd="0" destOrd="0" presId="urn:microsoft.com/office/officeart/2005/8/layout/orgChart1"/>
    <dgm:cxn modelId="{C4FBB010-BBA6-49F9-984F-F57AC5F68C1D}" type="presParOf" srcId="{C5E5E513-23F3-4102-8366-C9348A2785CC}" destId="{11FB2AA7-01EF-4F42-AE2E-73369F2BADF1}" srcOrd="1" destOrd="0" presId="urn:microsoft.com/office/officeart/2005/8/layout/orgChart1"/>
    <dgm:cxn modelId="{DECF8617-2C58-4649-BE88-1D49160C7ED4}" type="presParOf" srcId="{63200459-5636-486F-BF1F-B4BB6F60B449}" destId="{92E50D7F-BF35-487D-B527-B25E419DB5A6}" srcOrd="1" destOrd="0" presId="urn:microsoft.com/office/officeart/2005/8/layout/orgChart1"/>
    <dgm:cxn modelId="{5AE5C1C3-5032-4CFE-8400-0E951E19941B}" type="presParOf" srcId="{63200459-5636-486F-BF1F-B4BB6F60B449}" destId="{A24B898E-36F5-4CB5-89B5-6E05B43D4ED9}" srcOrd="2" destOrd="0" presId="urn:microsoft.com/office/officeart/2005/8/layout/orgChart1"/>
    <dgm:cxn modelId="{01DC2E62-F445-4F5D-B9F8-71CA7AA7A166}" type="presParOf" srcId="{C0983CB6-234A-486D-BF10-F5CA737DC94D}" destId="{9070418A-65C7-4EA2-865D-1B1978082C50}" srcOrd="2" destOrd="0" presId="urn:microsoft.com/office/officeart/2005/8/layout/orgChart1"/>
    <dgm:cxn modelId="{8C31866A-F908-4684-8413-809BBC1EA99B}" type="presParOf" srcId="{C0983CB6-234A-486D-BF10-F5CA737DC94D}" destId="{B9820D5E-F025-4F42-8902-64248C10CF2F}" srcOrd="3" destOrd="0" presId="urn:microsoft.com/office/officeart/2005/8/layout/orgChart1"/>
    <dgm:cxn modelId="{9514F7B2-2C40-46C6-A055-5008FB28BA6E}" type="presParOf" srcId="{B9820D5E-F025-4F42-8902-64248C10CF2F}" destId="{A828620D-DD57-4991-92A4-2FE1E61DF4F8}" srcOrd="0" destOrd="0" presId="urn:microsoft.com/office/officeart/2005/8/layout/orgChart1"/>
    <dgm:cxn modelId="{07042397-3F81-4AB0-92F8-ED8C9A8512F3}" type="presParOf" srcId="{A828620D-DD57-4991-92A4-2FE1E61DF4F8}" destId="{0F4B7FED-C25C-4D42-B1E1-2DD6AE30B04E}" srcOrd="0" destOrd="0" presId="urn:microsoft.com/office/officeart/2005/8/layout/orgChart1"/>
    <dgm:cxn modelId="{17F0674C-2F6B-4CD2-94F7-12DB7F1ADCDD}" type="presParOf" srcId="{A828620D-DD57-4991-92A4-2FE1E61DF4F8}" destId="{863AC5E3-8C42-432C-A0E6-EBDA25E82FCF}" srcOrd="1" destOrd="0" presId="urn:microsoft.com/office/officeart/2005/8/layout/orgChart1"/>
    <dgm:cxn modelId="{0E6A8263-77E0-4C51-8AC8-CC05631F7393}" type="presParOf" srcId="{B9820D5E-F025-4F42-8902-64248C10CF2F}" destId="{7C744E90-CEC0-42D8-B4EE-6E1EA9DA1C74}" srcOrd="1" destOrd="0" presId="urn:microsoft.com/office/officeart/2005/8/layout/orgChart1"/>
    <dgm:cxn modelId="{93451CB5-168F-41F9-8139-62DED179851D}" type="presParOf" srcId="{B9820D5E-F025-4F42-8902-64248C10CF2F}" destId="{0B6A41DE-ADED-4000-AD9F-CE77CD3C4E58}" srcOrd="2" destOrd="0" presId="urn:microsoft.com/office/officeart/2005/8/layout/orgChart1"/>
    <dgm:cxn modelId="{1359C006-982E-443E-8A36-0C9943B6C71E}" type="presParOf" srcId="{C0983CB6-234A-486D-BF10-F5CA737DC94D}" destId="{A036C046-1D45-419C-B5B5-51B0A7FEB5BE}" srcOrd="4" destOrd="0" presId="urn:microsoft.com/office/officeart/2005/8/layout/orgChart1"/>
    <dgm:cxn modelId="{74F6C551-BEBC-490C-803B-9DA47C8B6499}" type="presParOf" srcId="{C0983CB6-234A-486D-BF10-F5CA737DC94D}" destId="{BFEF314E-AC6B-42EA-B435-504F0578DDB8}" srcOrd="5" destOrd="0" presId="urn:microsoft.com/office/officeart/2005/8/layout/orgChart1"/>
    <dgm:cxn modelId="{66F19B8F-AA26-479A-B3C2-D9EC31B8BE88}" type="presParOf" srcId="{BFEF314E-AC6B-42EA-B435-504F0578DDB8}" destId="{35CFCE87-F1CD-4468-A350-0DC873C88DAD}" srcOrd="0" destOrd="0" presId="urn:microsoft.com/office/officeart/2005/8/layout/orgChart1"/>
    <dgm:cxn modelId="{B42B3D46-3CBE-40B2-853F-8BD25643AEF7}" type="presParOf" srcId="{35CFCE87-F1CD-4468-A350-0DC873C88DAD}" destId="{7569E5D9-3D38-42D7-B1FB-65DE7C2300ED}" srcOrd="0" destOrd="0" presId="urn:microsoft.com/office/officeart/2005/8/layout/orgChart1"/>
    <dgm:cxn modelId="{5F9693D9-DD35-49B4-A3AF-9E832AC478CF}" type="presParOf" srcId="{35CFCE87-F1CD-4468-A350-0DC873C88DAD}" destId="{A11B9016-CE0A-4B4A-9102-EF1C60D96674}" srcOrd="1" destOrd="0" presId="urn:microsoft.com/office/officeart/2005/8/layout/orgChart1"/>
    <dgm:cxn modelId="{37A015FA-95C8-4DB9-A4C2-8B12A56AA8F9}" type="presParOf" srcId="{BFEF314E-AC6B-42EA-B435-504F0578DDB8}" destId="{1BAAB262-1E07-4B2D-9E2E-589CC5FBF349}" srcOrd="1" destOrd="0" presId="urn:microsoft.com/office/officeart/2005/8/layout/orgChart1"/>
    <dgm:cxn modelId="{59A4F2EF-88D4-4582-9639-499DFB3143A4}" type="presParOf" srcId="{BFEF314E-AC6B-42EA-B435-504F0578DDB8}" destId="{C1A2D960-15B7-4B04-A8B0-49D1C46005D3}" srcOrd="2" destOrd="0" presId="urn:microsoft.com/office/officeart/2005/8/layout/orgChart1"/>
    <dgm:cxn modelId="{962697C0-6AF5-47DA-A2D2-A533B7F1792C}" type="presParOf" srcId="{1AECD32A-933B-4CEF-9385-B1C0AD2C1E17}" destId="{C5EA1049-F0CA-4606-A898-A2508698B285}" srcOrd="2" destOrd="0" presId="urn:microsoft.com/office/officeart/2005/8/layout/orgChart1"/>
    <dgm:cxn modelId="{1221C345-499E-4517-9844-8448EF064C8E}" type="presParOf" srcId="{C5EA1049-F0CA-4606-A898-A2508698B285}" destId="{42B9E1A5-AAA7-4E78-80C9-D75ABFD0243F}" srcOrd="0" destOrd="0" presId="urn:microsoft.com/office/officeart/2005/8/layout/orgChart1"/>
    <dgm:cxn modelId="{2197C187-1B12-4881-96C5-F7CE1A3CAA68}" type="presParOf" srcId="{C5EA1049-F0CA-4606-A898-A2508698B285}" destId="{935EA023-655D-438C-B2DB-07F7CB2F3222}" srcOrd="1" destOrd="0" presId="urn:microsoft.com/office/officeart/2005/8/layout/orgChart1"/>
    <dgm:cxn modelId="{FB8B33C2-E84F-4DFF-8391-17BEDEBCBA74}" type="presParOf" srcId="{935EA023-655D-438C-B2DB-07F7CB2F3222}" destId="{0EDCD4A2-1EFA-4AC8-801A-64B58BD71B32}" srcOrd="0" destOrd="0" presId="urn:microsoft.com/office/officeart/2005/8/layout/orgChart1"/>
    <dgm:cxn modelId="{D4938DAC-7E12-4E5D-9F3D-D71903F7DE48}" type="presParOf" srcId="{0EDCD4A2-1EFA-4AC8-801A-64B58BD71B32}" destId="{9E73E014-5321-4AD4-853B-CEA4CC8057CA}" srcOrd="0" destOrd="0" presId="urn:microsoft.com/office/officeart/2005/8/layout/orgChart1"/>
    <dgm:cxn modelId="{32668CB6-D79A-49F5-8C4D-0AD6155CF69D}" type="presParOf" srcId="{0EDCD4A2-1EFA-4AC8-801A-64B58BD71B32}" destId="{6020BB85-A309-4A5E-BA46-3857434B9321}" srcOrd="1" destOrd="0" presId="urn:microsoft.com/office/officeart/2005/8/layout/orgChart1"/>
    <dgm:cxn modelId="{D7505237-504E-43BB-B707-46117CEBCE96}" type="presParOf" srcId="{935EA023-655D-438C-B2DB-07F7CB2F3222}" destId="{0B0AD91C-42BE-4688-9B1D-710ADE4DB5BA}" srcOrd="1" destOrd="0" presId="urn:microsoft.com/office/officeart/2005/8/layout/orgChart1"/>
    <dgm:cxn modelId="{C4C7A51D-7F5F-4416-B87A-A55E6672A6D6}" type="presParOf" srcId="{935EA023-655D-438C-B2DB-07F7CB2F3222}" destId="{A99D13E7-A526-4A3A-B419-89EEC15CBB3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162F7C-F23B-4F8C-8550-8F2D984ADD93}">
      <dsp:nvSpPr>
        <dsp:cNvPr id="0" name=""/>
        <dsp:cNvSpPr/>
      </dsp:nvSpPr>
      <dsp:spPr>
        <a:xfrm>
          <a:off x="3852068" y="922468"/>
          <a:ext cx="2230362" cy="3870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543"/>
              </a:lnTo>
              <a:lnTo>
                <a:pt x="2230362" y="193543"/>
              </a:lnTo>
              <a:lnTo>
                <a:pt x="2230362" y="38708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05FB0A-DAD2-418C-ABFD-0349B07E8B68}">
      <dsp:nvSpPr>
        <dsp:cNvPr id="0" name=""/>
        <dsp:cNvSpPr/>
      </dsp:nvSpPr>
      <dsp:spPr>
        <a:xfrm>
          <a:off x="3806348" y="922468"/>
          <a:ext cx="91440" cy="3870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708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735086-9C74-4B4D-B156-FCF53F2AA371}">
      <dsp:nvSpPr>
        <dsp:cNvPr id="0" name=""/>
        <dsp:cNvSpPr/>
      </dsp:nvSpPr>
      <dsp:spPr>
        <a:xfrm>
          <a:off x="1621705" y="922468"/>
          <a:ext cx="2230362" cy="387087"/>
        </a:xfrm>
        <a:custGeom>
          <a:avLst/>
          <a:gdLst/>
          <a:ahLst/>
          <a:cxnLst/>
          <a:rect l="0" t="0" r="0" b="0"/>
          <a:pathLst>
            <a:path>
              <a:moveTo>
                <a:pt x="2230362" y="0"/>
              </a:moveTo>
              <a:lnTo>
                <a:pt x="2230362" y="193543"/>
              </a:lnTo>
              <a:lnTo>
                <a:pt x="0" y="193543"/>
              </a:lnTo>
              <a:lnTo>
                <a:pt x="0" y="38708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C775D8-7C8A-4B25-A0D6-099BE14B8DD5}">
      <dsp:nvSpPr>
        <dsp:cNvPr id="0" name=""/>
        <dsp:cNvSpPr/>
      </dsp:nvSpPr>
      <dsp:spPr>
        <a:xfrm>
          <a:off x="2930431" y="831"/>
          <a:ext cx="1843274" cy="921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7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Georges DUBOIS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7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Directeur Général</a:t>
          </a:r>
          <a:endParaRPr kumimoji="0" lang="fr-FR" sz="1700" b="0" i="0" u="none" strike="noStrike" kern="1200" cap="none" normalizeH="0" baseline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2930431" y="831"/>
        <a:ext cx="1843274" cy="921637"/>
      </dsp:txXfrm>
    </dsp:sp>
    <dsp:sp modelId="{062CBFC9-2A3A-40FC-AE5F-149D90D6D261}">
      <dsp:nvSpPr>
        <dsp:cNvPr id="0" name=""/>
        <dsp:cNvSpPr/>
      </dsp:nvSpPr>
      <dsp:spPr>
        <a:xfrm>
          <a:off x="700068" y="1309556"/>
          <a:ext cx="1843274" cy="921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7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Gilles SMITH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7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Directeur Administratif</a:t>
          </a:r>
          <a:endParaRPr kumimoji="0" lang="fr-FR" sz="1700" b="0" i="0" u="none" strike="noStrike" kern="1200" cap="none" normalizeH="0" baseline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700068" y="1309556"/>
        <a:ext cx="1843274" cy="921637"/>
      </dsp:txXfrm>
    </dsp:sp>
    <dsp:sp modelId="{20E368BB-6CBE-4C15-9E94-AF7FB5FB16BF}">
      <dsp:nvSpPr>
        <dsp:cNvPr id="0" name=""/>
        <dsp:cNvSpPr/>
      </dsp:nvSpPr>
      <dsp:spPr>
        <a:xfrm>
          <a:off x="2930431" y="1309556"/>
          <a:ext cx="1843274" cy="921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7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Liliane VOLGA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7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Directrice du Personnel</a:t>
          </a:r>
          <a:endParaRPr kumimoji="0" lang="fr-FR" sz="1700" b="0" i="0" u="none" strike="noStrike" kern="1200" cap="none" normalizeH="0" baseline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2930431" y="1309556"/>
        <a:ext cx="1843274" cy="921637"/>
      </dsp:txXfrm>
    </dsp:sp>
    <dsp:sp modelId="{F235AD50-8535-474A-9EA4-6C943A3C9990}">
      <dsp:nvSpPr>
        <dsp:cNvPr id="0" name=""/>
        <dsp:cNvSpPr/>
      </dsp:nvSpPr>
      <dsp:spPr>
        <a:xfrm>
          <a:off x="5160793" y="1309556"/>
          <a:ext cx="1843274" cy="9216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7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François SANTINI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7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Directeur Commerciale</a:t>
          </a:r>
          <a:endParaRPr kumimoji="0" lang="fr-FR" sz="1700" b="0" i="0" u="none" strike="noStrike" kern="1200" cap="none" normalizeH="0" baseline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5160793" y="1309556"/>
        <a:ext cx="1843274" cy="9216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F0E860-3EE1-4A67-B4FF-05727314DED2}">
      <dsp:nvSpPr>
        <dsp:cNvPr id="0" name=""/>
        <dsp:cNvSpPr/>
      </dsp:nvSpPr>
      <dsp:spPr>
        <a:xfrm>
          <a:off x="2916237" y="1131071"/>
          <a:ext cx="1367609" cy="4747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353"/>
              </a:lnTo>
              <a:lnTo>
                <a:pt x="1367609" y="237353"/>
              </a:lnTo>
              <a:lnTo>
                <a:pt x="1367609" y="47470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6990B4-4B98-436A-B9EA-FD89991B3077}">
      <dsp:nvSpPr>
        <dsp:cNvPr id="0" name=""/>
        <dsp:cNvSpPr/>
      </dsp:nvSpPr>
      <dsp:spPr>
        <a:xfrm>
          <a:off x="1548628" y="1131071"/>
          <a:ext cx="1367609" cy="474707"/>
        </a:xfrm>
        <a:custGeom>
          <a:avLst/>
          <a:gdLst/>
          <a:ahLst/>
          <a:cxnLst/>
          <a:rect l="0" t="0" r="0" b="0"/>
          <a:pathLst>
            <a:path>
              <a:moveTo>
                <a:pt x="1367609" y="0"/>
              </a:moveTo>
              <a:lnTo>
                <a:pt x="1367609" y="237353"/>
              </a:lnTo>
              <a:lnTo>
                <a:pt x="0" y="237353"/>
              </a:lnTo>
              <a:lnTo>
                <a:pt x="0" y="47470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EA04DE-7307-4056-8C09-282A323E2EFA}">
      <dsp:nvSpPr>
        <dsp:cNvPr id="0" name=""/>
        <dsp:cNvSpPr/>
      </dsp:nvSpPr>
      <dsp:spPr>
        <a:xfrm>
          <a:off x="1785981" y="815"/>
          <a:ext cx="2260511" cy="113025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2500" b="0" i="0" u="none" strike="noStrike" kern="1200" cap="none" normalizeH="0" baseline="0" dirty="0" smtClean="0">
              <a:ln/>
              <a:effectLst/>
              <a:latin typeface="Arial" charset="0"/>
              <a:cs typeface="Arial" charset="0"/>
            </a:rPr>
            <a:t>Gilles SMITH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2500" b="0" i="0" u="none" strike="noStrike" kern="1200" cap="none" normalizeH="0" baseline="0" dirty="0" smtClean="0">
              <a:ln/>
              <a:effectLst/>
              <a:latin typeface="Arial" charset="0"/>
              <a:cs typeface="Arial" charset="0"/>
            </a:rPr>
            <a:t>Directeur Administratif</a:t>
          </a:r>
          <a:endParaRPr kumimoji="0" lang="fr-FR" sz="2500" b="0" i="0" u="none" strike="noStrike" kern="1200" cap="none" normalizeH="0" baseline="0" dirty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1785981" y="815"/>
        <a:ext cx="2260511" cy="1130255"/>
      </dsp:txXfrm>
    </dsp:sp>
    <dsp:sp modelId="{23178D4D-5D0A-476B-B31B-B07BF25C1B3B}">
      <dsp:nvSpPr>
        <dsp:cNvPr id="0" name=""/>
        <dsp:cNvSpPr/>
      </dsp:nvSpPr>
      <dsp:spPr>
        <a:xfrm>
          <a:off x="418372" y="1605778"/>
          <a:ext cx="2260511" cy="113025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25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Jean PAPRIKA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25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Comptable</a:t>
          </a:r>
          <a:endParaRPr kumimoji="0" lang="fr-FR" sz="2500" b="0" i="0" u="none" strike="noStrike" kern="1200" cap="none" normalizeH="0" baseline="0" dirty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418372" y="1605778"/>
        <a:ext cx="2260511" cy="1130255"/>
      </dsp:txXfrm>
    </dsp:sp>
    <dsp:sp modelId="{54B96228-CEE2-497E-8D55-5C7A6C5E7496}">
      <dsp:nvSpPr>
        <dsp:cNvPr id="0" name=""/>
        <dsp:cNvSpPr/>
      </dsp:nvSpPr>
      <dsp:spPr>
        <a:xfrm>
          <a:off x="3153591" y="1605778"/>
          <a:ext cx="2260511" cy="113025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25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Christine MARCHAND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25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Secrétaire</a:t>
          </a:r>
          <a:endParaRPr kumimoji="0" lang="fr-FR" sz="2500" b="0" i="0" u="none" strike="noStrike" kern="1200" cap="none" normalizeH="0" baseline="0" dirty="0" smtClean="0">
            <a:ln/>
            <a:effectLst/>
            <a:latin typeface="Arial" charset="0"/>
            <a:cs typeface="Arial" charset="0"/>
          </a:endParaRPr>
        </a:p>
      </dsp:txBody>
      <dsp:txXfrm>
        <a:off x="3153591" y="1605778"/>
        <a:ext cx="2260511" cy="11302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88286B-D06A-4C02-978B-6EBF1116C893}">
      <dsp:nvSpPr>
        <dsp:cNvPr id="0" name=""/>
        <dsp:cNvSpPr/>
      </dsp:nvSpPr>
      <dsp:spPr>
        <a:xfrm>
          <a:off x="3858418" y="713030"/>
          <a:ext cx="149600" cy="6553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5394"/>
              </a:lnTo>
              <a:lnTo>
                <a:pt x="149600" y="65539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057840-9915-4D35-B341-143F6B41EC4E}">
      <dsp:nvSpPr>
        <dsp:cNvPr id="0" name=""/>
        <dsp:cNvSpPr/>
      </dsp:nvSpPr>
      <dsp:spPr>
        <a:xfrm>
          <a:off x="3708817" y="713030"/>
          <a:ext cx="149600" cy="655394"/>
        </a:xfrm>
        <a:custGeom>
          <a:avLst/>
          <a:gdLst/>
          <a:ahLst/>
          <a:cxnLst/>
          <a:rect l="0" t="0" r="0" b="0"/>
          <a:pathLst>
            <a:path>
              <a:moveTo>
                <a:pt x="149600" y="0"/>
              </a:moveTo>
              <a:lnTo>
                <a:pt x="149600" y="655394"/>
              </a:lnTo>
              <a:lnTo>
                <a:pt x="0" y="65539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1D3A76-BF09-424C-AE5F-7C41ABD92456}">
      <dsp:nvSpPr>
        <dsp:cNvPr id="0" name=""/>
        <dsp:cNvSpPr/>
      </dsp:nvSpPr>
      <dsp:spPr>
        <a:xfrm>
          <a:off x="3858418" y="713030"/>
          <a:ext cx="2585957" cy="13107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1187"/>
              </a:lnTo>
              <a:lnTo>
                <a:pt x="2585957" y="1161187"/>
              </a:lnTo>
              <a:lnTo>
                <a:pt x="2585957" y="131078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6B22A1-63F1-4A27-9600-165D646BC120}">
      <dsp:nvSpPr>
        <dsp:cNvPr id="0" name=""/>
        <dsp:cNvSpPr/>
      </dsp:nvSpPr>
      <dsp:spPr>
        <a:xfrm>
          <a:off x="3858418" y="713030"/>
          <a:ext cx="861985" cy="13107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1187"/>
              </a:lnTo>
              <a:lnTo>
                <a:pt x="861985" y="1161187"/>
              </a:lnTo>
              <a:lnTo>
                <a:pt x="861985" y="131078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A722A8-0CE4-4BB5-ACD5-370F47153D9B}">
      <dsp:nvSpPr>
        <dsp:cNvPr id="0" name=""/>
        <dsp:cNvSpPr/>
      </dsp:nvSpPr>
      <dsp:spPr>
        <a:xfrm>
          <a:off x="2996432" y="713030"/>
          <a:ext cx="861985" cy="1310788"/>
        </a:xfrm>
        <a:custGeom>
          <a:avLst/>
          <a:gdLst/>
          <a:ahLst/>
          <a:cxnLst/>
          <a:rect l="0" t="0" r="0" b="0"/>
          <a:pathLst>
            <a:path>
              <a:moveTo>
                <a:pt x="861985" y="0"/>
              </a:moveTo>
              <a:lnTo>
                <a:pt x="861985" y="1161187"/>
              </a:lnTo>
              <a:lnTo>
                <a:pt x="0" y="1161187"/>
              </a:lnTo>
              <a:lnTo>
                <a:pt x="0" y="131078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6691CE-94F1-45E5-9F40-9001B07112B4}">
      <dsp:nvSpPr>
        <dsp:cNvPr id="0" name=""/>
        <dsp:cNvSpPr/>
      </dsp:nvSpPr>
      <dsp:spPr>
        <a:xfrm>
          <a:off x="1272460" y="713030"/>
          <a:ext cx="2585957" cy="1310788"/>
        </a:xfrm>
        <a:custGeom>
          <a:avLst/>
          <a:gdLst/>
          <a:ahLst/>
          <a:cxnLst/>
          <a:rect l="0" t="0" r="0" b="0"/>
          <a:pathLst>
            <a:path>
              <a:moveTo>
                <a:pt x="2585957" y="0"/>
              </a:moveTo>
              <a:lnTo>
                <a:pt x="2585957" y="1161187"/>
              </a:lnTo>
              <a:lnTo>
                <a:pt x="0" y="1161187"/>
              </a:lnTo>
              <a:lnTo>
                <a:pt x="0" y="131078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794039-A1EF-444F-AAF8-AE85C29E2AF1}">
      <dsp:nvSpPr>
        <dsp:cNvPr id="0" name=""/>
        <dsp:cNvSpPr/>
      </dsp:nvSpPr>
      <dsp:spPr>
        <a:xfrm>
          <a:off x="3146033" y="645"/>
          <a:ext cx="1424770" cy="7123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3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François SANTINI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3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Directeur commercial</a:t>
          </a:r>
          <a:endParaRPr kumimoji="0" lang="fr-FR" sz="1300" b="0" i="0" u="none" strike="noStrike" kern="1200" cap="none" normalizeH="0" baseline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3146033" y="645"/>
        <a:ext cx="1424770" cy="712385"/>
      </dsp:txXfrm>
    </dsp:sp>
    <dsp:sp modelId="{5A0FB388-4632-4EDF-B598-0E58EA255949}">
      <dsp:nvSpPr>
        <dsp:cNvPr id="0" name=""/>
        <dsp:cNvSpPr/>
      </dsp:nvSpPr>
      <dsp:spPr>
        <a:xfrm>
          <a:off x="560075" y="2023819"/>
          <a:ext cx="1424770" cy="7123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3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Henri MACE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3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Représentant Ouest</a:t>
          </a:r>
          <a:endParaRPr kumimoji="0" lang="fr-FR" sz="1300" b="0" i="0" u="none" strike="noStrike" kern="1200" cap="none" normalizeH="0" baseline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560075" y="2023819"/>
        <a:ext cx="1424770" cy="712385"/>
      </dsp:txXfrm>
    </dsp:sp>
    <dsp:sp modelId="{E60B65B7-B36E-4A78-AB86-D4D72B9CCE43}">
      <dsp:nvSpPr>
        <dsp:cNvPr id="0" name=""/>
        <dsp:cNvSpPr/>
      </dsp:nvSpPr>
      <dsp:spPr>
        <a:xfrm>
          <a:off x="2284047" y="2023819"/>
          <a:ext cx="1424770" cy="7123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3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Gilles PREBANT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3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Représentant Est</a:t>
          </a:r>
          <a:endParaRPr kumimoji="0" lang="fr-FR" sz="1300" b="0" i="0" u="none" strike="noStrike" kern="1200" cap="none" normalizeH="0" baseline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2284047" y="2023819"/>
        <a:ext cx="1424770" cy="712385"/>
      </dsp:txXfrm>
    </dsp:sp>
    <dsp:sp modelId="{D2D2864D-FF80-4F74-ACA3-8CA02E6B0421}">
      <dsp:nvSpPr>
        <dsp:cNvPr id="0" name=""/>
        <dsp:cNvSpPr/>
      </dsp:nvSpPr>
      <dsp:spPr>
        <a:xfrm>
          <a:off x="4008019" y="2023819"/>
          <a:ext cx="1424770" cy="7123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3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Philippe LANDELIN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3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Représentant Nord</a:t>
          </a:r>
          <a:endParaRPr kumimoji="0" lang="fr-FR" sz="1300" b="0" i="0" u="none" strike="noStrike" kern="1200" cap="none" normalizeH="0" baseline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4008019" y="2023819"/>
        <a:ext cx="1424770" cy="712385"/>
      </dsp:txXfrm>
    </dsp:sp>
    <dsp:sp modelId="{6EEDFDE5-3F88-4760-B16B-223F49C5BEC7}">
      <dsp:nvSpPr>
        <dsp:cNvPr id="0" name=""/>
        <dsp:cNvSpPr/>
      </dsp:nvSpPr>
      <dsp:spPr>
        <a:xfrm>
          <a:off x="5731991" y="2023819"/>
          <a:ext cx="1424770" cy="7123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3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Pascal D'AVIGNON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3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Représentant Sud</a:t>
          </a:r>
          <a:endParaRPr kumimoji="0" lang="fr-FR" sz="1300" b="0" i="0" u="none" strike="noStrike" kern="1200" cap="none" normalizeH="0" baseline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5731991" y="2023819"/>
        <a:ext cx="1424770" cy="712385"/>
      </dsp:txXfrm>
    </dsp:sp>
    <dsp:sp modelId="{0295239A-0B91-4489-8402-D3CDD0F63DBD}">
      <dsp:nvSpPr>
        <dsp:cNvPr id="0" name=""/>
        <dsp:cNvSpPr/>
      </dsp:nvSpPr>
      <dsp:spPr>
        <a:xfrm>
          <a:off x="2284047" y="1012232"/>
          <a:ext cx="1424770" cy="7123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300" b="0" i="0" u="none" strike="noStrike" kern="1200" cap="none" normalizeH="0" baseline="0" dirty="0" smtClean="0">
              <a:ln/>
              <a:effectLst/>
              <a:latin typeface="Arial" charset="0"/>
              <a:cs typeface="Arial" charset="0"/>
            </a:rPr>
            <a:t>Yves PERINEAU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300" b="0" i="0" u="none" strike="noStrike" kern="1200" cap="none" normalizeH="0" baseline="0" dirty="0" smtClean="0">
              <a:ln/>
              <a:effectLst/>
              <a:latin typeface="Arial" charset="0"/>
              <a:cs typeface="Arial" charset="0"/>
            </a:rPr>
            <a:t>Adjoint</a:t>
          </a:r>
          <a:endParaRPr kumimoji="0" lang="fr-FR" sz="1300" b="0" i="0" u="none" strike="noStrike" kern="1200" cap="none" normalizeH="0" baseline="0" dirty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2284047" y="1012232"/>
        <a:ext cx="1424770" cy="712385"/>
      </dsp:txXfrm>
    </dsp:sp>
    <dsp:sp modelId="{9CFC7F0D-A7E8-4364-8359-B424206AE288}">
      <dsp:nvSpPr>
        <dsp:cNvPr id="0" name=""/>
        <dsp:cNvSpPr/>
      </dsp:nvSpPr>
      <dsp:spPr>
        <a:xfrm>
          <a:off x="4008019" y="1012232"/>
          <a:ext cx="1424770" cy="7123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3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Annie JACQUARD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3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Secrétaire</a:t>
          </a:r>
          <a:endParaRPr kumimoji="0" lang="fr-FR" sz="1300" b="0" i="0" u="none" strike="noStrike" kern="1200" cap="none" normalizeH="0" baseline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4008019" y="1012232"/>
        <a:ext cx="1424770" cy="7123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B9E1A5-AAA7-4E78-80C9-D75ABFD0243F}">
      <dsp:nvSpPr>
        <dsp:cNvPr id="0" name=""/>
        <dsp:cNvSpPr/>
      </dsp:nvSpPr>
      <dsp:spPr>
        <a:xfrm>
          <a:off x="3672627" y="863479"/>
          <a:ext cx="181028" cy="793076"/>
        </a:xfrm>
        <a:custGeom>
          <a:avLst/>
          <a:gdLst/>
          <a:ahLst/>
          <a:cxnLst/>
          <a:rect l="0" t="0" r="0" b="0"/>
          <a:pathLst>
            <a:path>
              <a:moveTo>
                <a:pt x="181028" y="0"/>
              </a:moveTo>
              <a:lnTo>
                <a:pt x="181028" y="793076"/>
              </a:lnTo>
              <a:lnTo>
                <a:pt x="0" y="79307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36C046-1D45-419C-B5B5-51B0A7FEB5BE}">
      <dsp:nvSpPr>
        <dsp:cNvPr id="0" name=""/>
        <dsp:cNvSpPr/>
      </dsp:nvSpPr>
      <dsp:spPr>
        <a:xfrm>
          <a:off x="3853656" y="863479"/>
          <a:ext cx="2086134" cy="15861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5123"/>
              </a:lnTo>
              <a:lnTo>
                <a:pt x="2086134" y="1405123"/>
              </a:lnTo>
              <a:lnTo>
                <a:pt x="2086134" y="158615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70418A-65C7-4EA2-865D-1B1978082C50}">
      <dsp:nvSpPr>
        <dsp:cNvPr id="0" name=""/>
        <dsp:cNvSpPr/>
      </dsp:nvSpPr>
      <dsp:spPr>
        <a:xfrm>
          <a:off x="3807936" y="863479"/>
          <a:ext cx="91440" cy="15861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8615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BAF795-F973-4127-AB81-BCE89AFD2DE7}">
      <dsp:nvSpPr>
        <dsp:cNvPr id="0" name=""/>
        <dsp:cNvSpPr/>
      </dsp:nvSpPr>
      <dsp:spPr>
        <a:xfrm>
          <a:off x="1767521" y="863479"/>
          <a:ext cx="2086134" cy="1586152"/>
        </a:xfrm>
        <a:custGeom>
          <a:avLst/>
          <a:gdLst/>
          <a:ahLst/>
          <a:cxnLst/>
          <a:rect l="0" t="0" r="0" b="0"/>
          <a:pathLst>
            <a:path>
              <a:moveTo>
                <a:pt x="2086134" y="0"/>
              </a:moveTo>
              <a:lnTo>
                <a:pt x="2086134" y="1405123"/>
              </a:lnTo>
              <a:lnTo>
                <a:pt x="0" y="1405123"/>
              </a:lnTo>
              <a:lnTo>
                <a:pt x="0" y="158615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DD1729-B39F-4DC3-8C2B-CC3FE7330198}">
      <dsp:nvSpPr>
        <dsp:cNvPr id="0" name=""/>
        <dsp:cNvSpPr/>
      </dsp:nvSpPr>
      <dsp:spPr>
        <a:xfrm>
          <a:off x="2991616" y="1440"/>
          <a:ext cx="1724078" cy="862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4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Liliane VOLGA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4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Directrice du Personnel</a:t>
          </a:r>
          <a:endParaRPr kumimoji="0" lang="fr-FR" sz="1400" b="0" i="0" u="none" strike="noStrike" kern="1200" cap="none" normalizeH="0" baseline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2991616" y="1440"/>
        <a:ext cx="1724078" cy="862039"/>
      </dsp:txXfrm>
    </dsp:sp>
    <dsp:sp modelId="{B4293E64-2854-4E9D-9413-E2C4C64F1D11}">
      <dsp:nvSpPr>
        <dsp:cNvPr id="0" name=""/>
        <dsp:cNvSpPr/>
      </dsp:nvSpPr>
      <dsp:spPr>
        <a:xfrm>
          <a:off x="905482" y="2449632"/>
          <a:ext cx="1724078" cy="862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4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Anne Marie VIGO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4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Secrétaire</a:t>
          </a:r>
          <a:endParaRPr kumimoji="0" lang="fr-FR" sz="1400" b="0" i="0" u="none" strike="noStrike" kern="1200" cap="none" normalizeH="0" baseline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905482" y="2449632"/>
        <a:ext cx="1724078" cy="862039"/>
      </dsp:txXfrm>
    </dsp:sp>
    <dsp:sp modelId="{0F4B7FED-C25C-4D42-B1E1-2DD6AE30B04E}">
      <dsp:nvSpPr>
        <dsp:cNvPr id="0" name=""/>
        <dsp:cNvSpPr/>
      </dsp:nvSpPr>
      <dsp:spPr>
        <a:xfrm>
          <a:off x="2991616" y="2449632"/>
          <a:ext cx="1724078" cy="862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4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Françoise HUREL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4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Secrétaire</a:t>
          </a:r>
          <a:endParaRPr kumimoji="0" lang="fr-FR" sz="1400" b="0" i="0" u="none" strike="noStrike" kern="1200" cap="none" normalizeH="0" baseline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2991616" y="2449632"/>
        <a:ext cx="1724078" cy="862039"/>
      </dsp:txXfrm>
    </dsp:sp>
    <dsp:sp modelId="{7569E5D9-3D38-42D7-B1FB-65DE7C2300ED}">
      <dsp:nvSpPr>
        <dsp:cNvPr id="0" name=""/>
        <dsp:cNvSpPr/>
      </dsp:nvSpPr>
      <dsp:spPr>
        <a:xfrm>
          <a:off x="5077751" y="2449632"/>
          <a:ext cx="1724078" cy="862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4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Valérie FRANKIN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4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Assistante Sociale</a:t>
          </a:r>
          <a:endParaRPr kumimoji="0" lang="fr-FR" sz="1400" b="0" i="0" u="none" strike="noStrike" kern="1200" cap="none" normalizeH="0" baseline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5077751" y="2449632"/>
        <a:ext cx="1724078" cy="862039"/>
      </dsp:txXfrm>
    </dsp:sp>
    <dsp:sp modelId="{9E73E014-5321-4AD4-853B-CEA4CC8057CA}">
      <dsp:nvSpPr>
        <dsp:cNvPr id="0" name=""/>
        <dsp:cNvSpPr/>
      </dsp:nvSpPr>
      <dsp:spPr>
        <a:xfrm>
          <a:off x="1948549" y="1225536"/>
          <a:ext cx="1724078" cy="8620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4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Christine CREBILLON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fr-FR" sz="1400" b="0" i="0" u="none" strike="noStrike" kern="1200" cap="none" normalizeH="0" baseline="0" smtClean="0">
              <a:ln/>
              <a:effectLst/>
              <a:latin typeface="Arial" charset="0"/>
              <a:cs typeface="Arial" charset="0"/>
            </a:rPr>
            <a:t>Assistante de Direction</a:t>
          </a:r>
          <a:endParaRPr kumimoji="0" lang="fr-FR" sz="1400" b="0" i="0" u="none" strike="noStrike" kern="1200" cap="none" normalizeH="0" baseline="0" smtClean="0">
            <a:ln/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  <a:cs typeface="Arial" charset="0"/>
          </a:endParaRPr>
        </a:p>
      </dsp:txBody>
      <dsp:txXfrm>
        <a:off x="1948549" y="1225536"/>
        <a:ext cx="1724078" cy="8620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49196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4588" y="852488"/>
            <a:ext cx="4568825" cy="3425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46613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de texte du masque</a:t>
            </a:r>
          </a:p>
          <a:p>
            <a:pPr lvl="1"/>
            <a:r>
              <a:rPr lang="fr-FR" smtClean="0"/>
              <a:t>Second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9649610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736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7282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69023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86561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8943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A3E86-00F3-4D86-8CBC-954DB280FF9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2348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0F65C-2981-40E9-990B-02D9C1D01EA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0212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0F65C-2981-40E9-990B-02D9C1D01EA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697101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0F65C-2981-40E9-990B-02D9C1D01EA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6409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0F65C-2981-40E9-990B-02D9C1D01EA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07506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0F65C-2981-40E9-990B-02D9C1D01EA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99219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4E7F-37F1-4BB0-9144-6549526EA0C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36409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D8D53-3900-4572-937F-0E47FB7F4D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2069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re et graphique ou organigramme hiérarc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graphique SmartArt 2"/>
          <p:cNvSpPr>
            <a:spLocks noGrp="1"/>
          </p:cNvSpPr>
          <p:nvPr>
            <p:ph type="dgm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1405929-706D-4820-95B6-87506F34481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53655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CA05A0D-44B0-4ABD-BCAF-0CBDE5DF363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759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B08DF-A1A9-46B1-B2E7-5B2FD8D0069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2945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607AA-6006-4078-A156-FFE67E307CA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3921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81860-6892-42D3-A041-CADE660E3A3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4585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10778-4A45-4FF0-B81F-0B0D7148814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3611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18B77-857A-4E51-B983-6B1DE8A8B6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0981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88831-AE25-4598-A634-671BB0D9594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6367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DC4A9-BFF8-4AC8-B3EE-811EBEA5D26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777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757C0-2FCF-40DA-9BF7-4DB95E10D5B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2081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DA0F65C-2981-40E9-990B-02D9C1D01EA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5165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  <p:sldLayoutId id="2147483901" r:id="rId12"/>
    <p:sldLayoutId id="2147483902" r:id="rId13"/>
    <p:sldLayoutId id="2147483903" r:id="rId14"/>
    <p:sldLayoutId id="2147483904" r:id="rId15"/>
    <p:sldLayoutId id="2147483905" r:id="rId16"/>
    <p:sldLayoutId id="2147483906" r:id="rId17"/>
    <p:sldLayoutId id="2147483907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>
            <a:outerShdw dist="107763" dir="8100000"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r>
              <a:rPr lang="fr-FR">
                <a:solidFill>
                  <a:schemeClr val="accent1"/>
                </a:solidFill>
              </a:rPr>
              <a:t>Direction Générale</a:t>
            </a:r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3045783549"/>
              </p:ext>
            </p:extLst>
          </p:nvPr>
        </p:nvGraphicFramePr>
        <p:xfrm>
          <a:off x="674688" y="3059113"/>
          <a:ext cx="7704137" cy="2232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>
            <a:outerShdw dist="107763" dir="8100000"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r>
              <a:rPr lang="fr-FR">
                <a:solidFill>
                  <a:schemeClr val="accent1"/>
                </a:solidFill>
              </a:rPr>
              <a:t>Service Administratif</a:t>
            </a:r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1927082733"/>
              </p:ext>
            </p:extLst>
          </p:nvPr>
        </p:nvGraphicFramePr>
        <p:xfrm>
          <a:off x="1658938" y="2690813"/>
          <a:ext cx="5832475" cy="273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>
            <a:outerShdw dist="107763" dir="8100000"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r>
              <a:rPr lang="fr-FR">
                <a:solidFill>
                  <a:schemeClr val="accent1"/>
                </a:solidFill>
              </a:rPr>
              <a:t>Service Commercial</a:t>
            </a:r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3243870518"/>
              </p:ext>
            </p:extLst>
          </p:nvPr>
        </p:nvGraphicFramePr>
        <p:xfrm>
          <a:off x="671513" y="2625725"/>
          <a:ext cx="7716837" cy="273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07763" dir="8100000" algn="ctr" rotWithShape="0">
              <a:schemeClr val="bg2"/>
            </a:outerShdw>
          </a:effectLst>
        </p:spPr>
        <p:txBody>
          <a:bodyPr lIns="90488" tIns="44450" rIns="90488" bIns="44450" anchor="ctr"/>
          <a:lstStyle/>
          <a:p>
            <a:pPr algn="ctr" eaLnBrk="0" hangingPunct="0"/>
            <a:r>
              <a:rPr lang="fr-FR" sz="4400">
                <a:solidFill>
                  <a:schemeClr val="accent1"/>
                </a:solidFill>
              </a:rPr>
              <a:t>Service du Personnel</a:t>
            </a:r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1372915553"/>
              </p:ext>
            </p:extLst>
          </p:nvPr>
        </p:nvGraphicFramePr>
        <p:xfrm>
          <a:off x="684213" y="2338388"/>
          <a:ext cx="7707312" cy="3313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843213" y="333375"/>
            <a:ext cx="3297237" cy="990600"/>
          </a:xfrm>
          <a:noFill/>
          <a:ln/>
        </p:spPr>
        <p:txBody>
          <a:bodyPr lIns="90488" tIns="44450" rIns="90488" bIns="44450">
            <a:normAutofit/>
          </a:bodyPr>
          <a:lstStyle/>
          <a:p>
            <a:r>
              <a:rPr lang="fr-FR" dirty="0">
                <a:solidFill>
                  <a:schemeClr val="accent1"/>
                </a:solidFill>
              </a:rPr>
              <a:t>Ventes </a:t>
            </a:r>
            <a:r>
              <a:rPr lang="fr-FR" dirty="0" smtClean="0">
                <a:solidFill>
                  <a:schemeClr val="accent1"/>
                </a:solidFill>
              </a:rPr>
              <a:t>2012</a:t>
            </a:r>
            <a:endParaRPr lang="fr-FR" dirty="0">
              <a:solidFill>
                <a:schemeClr val="accent1"/>
              </a:solidFill>
            </a:endParaRPr>
          </a:p>
        </p:txBody>
      </p:sp>
      <p:graphicFrame>
        <p:nvGraphicFramePr>
          <p:cNvPr id="6" name="Object 3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809572291"/>
              </p:ext>
            </p:extLst>
          </p:nvPr>
        </p:nvGraphicFramePr>
        <p:xfrm>
          <a:off x="690563" y="1628775"/>
          <a:ext cx="7764462" cy="5046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55</TotalTime>
  <Pages>5</Pages>
  <Words>85</Words>
  <Application>Microsoft Office PowerPoint</Application>
  <PresentationFormat>Affichage à l'écran (4:3)</PresentationFormat>
  <Paragraphs>43</Paragraphs>
  <Slides>5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Times New Roman</vt:lpstr>
      <vt:lpstr>Trebuchet MS</vt:lpstr>
      <vt:lpstr>Wingdings 3</vt:lpstr>
      <vt:lpstr>Facette</vt:lpstr>
      <vt:lpstr>Direction Générale</vt:lpstr>
      <vt:lpstr>Service Administratif</vt:lpstr>
      <vt:lpstr>Service Commercial</vt:lpstr>
      <vt:lpstr>Présentation PowerPoint</vt:lpstr>
      <vt:lpstr>Ventes 2012</vt:lpstr>
    </vt:vector>
  </TitlesOfParts>
  <Company>IOS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Exercices Powerpoint : Organigramme entreprise</dc:title>
  <dc:subject>Détail du personnel par service</dc:subject>
  <dc:creator>IOS</dc:creator>
  <cp:keywords>Organigramme</cp:keywords>
  <dc:description>- organigrammes simples_x000d_
- introductions d'assistants_x000d_
- format des boites et styles_x000d_
- un exemple de graphique</dc:description>
  <cp:lastModifiedBy>joel Green</cp:lastModifiedBy>
  <cp:revision>32</cp:revision>
  <cp:lastPrinted>1601-01-01T00:00:00Z</cp:lastPrinted>
  <dcterms:created xsi:type="dcterms:W3CDTF">1995-06-08T08:53:58Z</dcterms:created>
  <dcterms:modified xsi:type="dcterms:W3CDTF">2015-12-22T08:53:22Z</dcterms:modified>
  <cp:category>Exercice Powerpoint 2016</cp:category>
</cp:coreProperties>
</file>