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8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7742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11E3"/>
    <a:srgbClr val="5F6DF3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5057" autoAdjust="0"/>
    <p:restoredTop sz="94581" autoAdjust="0"/>
  </p:normalViewPr>
  <p:slideViewPr>
    <p:cSldViewPr>
      <p:cViewPr varScale="1">
        <p:scale>
          <a:sx n="95" d="100"/>
          <a:sy n="95" d="100"/>
        </p:scale>
        <p:origin x="864" y="30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el Green" userId="a8df8624b2a753c6" providerId="LiveId" clId="{C1F0A45A-ED99-4B17-BF0E-E7DA4F0772E4}"/>
    <pc:docChg chg="modSld">
      <pc:chgData name="joel Green" userId="a8df8624b2a753c6" providerId="LiveId" clId="{C1F0A45A-ED99-4B17-BF0E-E7DA4F0772E4}" dt="2025-02-21T09:35:08.445" v="1" actId="20577"/>
      <pc:docMkLst>
        <pc:docMk/>
      </pc:docMkLst>
      <pc:sldChg chg="modSp mod">
        <pc:chgData name="joel Green" userId="a8df8624b2a753c6" providerId="LiveId" clId="{C1F0A45A-ED99-4B17-BF0E-E7DA4F0772E4}" dt="2025-02-21T09:35:08.445" v="1" actId="20577"/>
        <pc:sldMkLst>
          <pc:docMk/>
          <pc:sldMk cId="0" sldId="256"/>
        </pc:sldMkLst>
        <pc:spChg chg="mod">
          <ac:chgData name="joel Green" userId="a8df8624b2a753c6" providerId="LiveId" clId="{C1F0A45A-ED99-4B17-BF0E-E7DA4F0772E4}" dt="2025-02-21T09:35:08.445" v="1" actId="20577"/>
          <ac:spMkLst>
            <pc:docMk/>
            <pc:sldMk cId="0" sldId="256"/>
            <ac:spMk id="4098" creationId="{00000000-0000-0000-0000-000000000000}"/>
          </ac:spMkLst>
        </pc:spChg>
      </pc:sldChg>
    </pc:docChg>
  </pc:docChgLst>
  <pc:docChgLst>
    <pc:chgData name="joel Green" userId="a8df8624b2a753c6" providerId="LiveId" clId="{2C3290F1-331E-41D1-8894-19370B14A109}"/>
    <pc:docChg chg="modSld modMainMaster">
      <pc:chgData name="joel Green" userId="a8df8624b2a753c6" providerId="LiveId" clId="{2C3290F1-331E-41D1-8894-19370B14A109}" dt="2025-03-21T10:21:40.168" v="5"/>
      <pc:docMkLst>
        <pc:docMk/>
      </pc:docMkLst>
      <pc:sldChg chg="modSp">
        <pc:chgData name="joel Green" userId="a8df8624b2a753c6" providerId="LiveId" clId="{2C3290F1-331E-41D1-8894-19370B14A109}" dt="2025-03-21T10:19:00.211" v="4"/>
        <pc:sldMkLst>
          <pc:docMk/>
          <pc:sldMk cId="0" sldId="256"/>
        </pc:sldMkLst>
        <pc:spChg chg="mod">
          <ac:chgData name="joel Green" userId="a8df8624b2a753c6" providerId="LiveId" clId="{2C3290F1-331E-41D1-8894-19370B14A109}" dt="2025-03-21T10:19:00.211" v="4"/>
          <ac:spMkLst>
            <pc:docMk/>
            <pc:sldMk cId="0" sldId="256"/>
            <ac:spMk id="4098" creationId="{00000000-0000-0000-0000-000000000000}"/>
          </ac:spMkLst>
        </pc:spChg>
      </pc:sldChg>
      <pc:sldChg chg="modSp">
        <pc:chgData name="joel Green" userId="a8df8624b2a753c6" providerId="LiveId" clId="{2C3290F1-331E-41D1-8894-19370B14A109}" dt="2025-03-21T10:19:00.211" v="4"/>
        <pc:sldMkLst>
          <pc:docMk/>
          <pc:sldMk cId="0" sldId="257"/>
        </pc:sldMkLst>
        <pc:spChg chg="mod">
          <ac:chgData name="joel Green" userId="a8df8624b2a753c6" providerId="LiveId" clId="{2C3290F1-331E-41D1-8894-19370B14A109}" dt="2025-03-21T10:19:00.211" v="4"/>
          <ac:spMkLst>
            <pc:docMk/>
            <pc:sldMk cId="0" sldId="257"/>
            <ac:spMk id="5122" creationId="{00000000-0000-0000-0000-000000000000}"/>
          </ac:spMkLst>
        </pc:spChg>
      </pc:sldChg>
      <pc:sldChg chg="modSp">
        <pc:chgData name="joel Green" userId="a8df8624b2a753c6" providerId="LiveId" clId="{2C3290F1-331E-41D1-8894-19370B14A109}" dt="2025-03-21T10:19:00.211" v="4"/>
        <pc:sldMkLst>
          <pc:docMk/>
          <pc:sldMk cId="0" sldId="258"/>
        </pc:sldMkLst>
        <pc:spChg chg="mod">
          <ac:chgData name="joel Green" userId="a8df8624b2a753c6" providerId="LiveId" clId="{2C3290F1-331E-41D1-8894-19370B14A109}" dt="2025-03-21T10:19:00.211" v="4"/>
          <ac:spMkLst>
            <pc:docMk/>
            <pc:sldMk cId="0" sldId="258"/>
            <ac:spMk id="6146" creationId="{00000000-0000-0000-0000-000000000000}"/>
          </ac:spMkLst>
        </pc:spChg>
      </pc:sldChg>
      <pc:sldChg chg="modSp mod">
        <pc:chgData name="joel Green" userId="a8df8624b2a753c6" providerId="LiveId" clId="{2C3290F1-331E-41D1-8894-19370B14A109}" dt="2025-03-21T10:17:24.790" v="3" actId="20577"/>
        <pc:sldMkLst>
          <pc:docMk/>
          <pc:sldMk cId="0" sldId="260"/>
        </pc:sldMkLst>
        <pc:spChg chg="mod">
          <ac:chgData name="joel Green" userId="a8df8624b2a753c6" providerId="LiveId" clId="{2C3290F1-331E-41D1-8894-19370B14A109}" dt="2025-03-21T10:17:24.790" v="3" actId="20577"/>
          <ac:spMkLst>
            <pc:docMk/>
            <pc:sldMk cId="0" sldId="260"/>
            <ac:spMk id="8194" creationId="{00000000-0000-0000-0000-000000000000}"/>
          </ac:spMkLst>
        </pc:spChg>
      </pc:sldChg>
      <pc:sldMasterChg chg="setBg modSldLayout">
        <pc:chgData name="joel Green" userId="a8df8624b2a753c6" providerId="LiveId" clId="{2C3290F1-331E-41D1-8894-19370B14A109}" dt="2025-03-21T10:21:40.168" v="5"/>
        <pc:sldMasterMkLst>
          <pc:docMk/>
          <pc:sldMasterMk cId="2076198521" sldId="2147483908"/>
        </pc:sldMasterMkLst>
        <pc:sldLayoutChg chg="setBg">
          <pc:chgData name="joel Green" userId="a8df8624b2a753c6" providerId="LiveId" clId="{2C3290F1-331E-41D1-8894-19370B14A109}" dt="2025-03-21T10:21:40.168" v="5"/>
          <pc:sldLayoutMkLst>
            <pc:docMk/>
            <pc:sldMasterMk cId="2076198521" sldId="2147483908"/>
            <pc:sldLayoutMk cId="38827223" sldId="2147483909"/>
          </pc:sldLayoutMkLst>
        </pc:sldLayoutChg>
      </pc:sldMaster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fr-FR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hPercent val="100"/>
      <c:rotY val="20"/>
      <c:depthPercent val="100"/>
      <c:rAngAx val="1"/>
    </c:view3D>
    <c:floor>
      <c:thickness val="0"/>
      <c:spPr>
        <a:solidFill>
          <a:schemeClr val="lt1">
            <a:alpha val="27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ndard"/>
        <c:varyColors val="1"/>
        <c:ser>
          <c:idx val="0"/>
          <c:order val="0"/>
          <c:tx>
            <c:strRef>
              <c:f>Sheet1!$A$2</c:f>
              <c:strCache>
                <c:ptCount val="1"/>
                <c:pt idx="0">
                  <c:v>Est</c:v>
                </c:pt>
              </c:strCache>
            </c:strRef>
          </c:tx>
          <c:spPr>
            <a:solidFill>
              <a:srgbClr val="90C226"/>
            </a:solidFill>
            <a:ln>
              <a:solidFill>
                <a:schemeClr val="accent1">
                  <a:lumMod val="75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 prstMaterial="translucentPowder">
              <a:contourClr>
                <a:schemeClr val="accent1">
                  <a:lumMod val="75000"/>
                </a:schemeClr>
              </a:contourClr>
            </a:sp3d>
          </c:spPr>
          <c:invertIfNegative val="1"/>
          <c:cat>
            <c:strRef>
              <c:f>Sheet1!$B$1:$E$1</c:f>
              <c:strCache>
                <c:ptCount val="4"/>
                <c:pt idx="0">
                  <c:v>1er  trim.</c:v>
                </c:pt>
                <c:pt idx="1">
                  <c:v>2e  trim.</c:v>
                </c:pt>
                <c:pt idx="2">
                  <c:v>3e  trim.</c:v>
                </c:pt>
                <c:pt idx="3">
                  <c:v>4e  trim.</c:v>
                </c:pt>
              </c:strCache>
            </c:strRef>
          </c:cat>
          <c:val>
            <c:numRef>
              <c:f>Sheet1!$B$2:$E$2</c:f>
              <c:numCache>
                <c:formatCode>General</c:formatCode>
                <c:ptCount val="4"/>
                <c:pt idx="0">
                  <c:v>20.399999999999999</c:v>
                </c:pt>
                <c:pt idx="1">
                  <c:v>27.4</c:v>
                </c:pt>
                <c:pt idx="2">
                  <c:v>70</c:v>
                </c:pt>
                <c:pt idx="3">
                  <c:v>20.399999999999999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solidFill>
                      <a:schemeClr val="accent1">
                        <a:lumMod val="75000"/>
                      </a:schemeClr>
                    </a:solidFill>
                  </a:ln>
                  <a:effectLst/>
                  <a:scene3d>
                    <a:camera prst="orthographicFront"/>
                    <a:lightRig rig="threePt" dir="t"/>
                  </a:scene3d>
                  <a:sp3d prstMaterial="translucentPowder">
                    <a:contourClr>
                      <a:schemeClr val="accent1">
                        <a:lumMod val="75000"/>
                      </a:schemeClr>
                    </a:contourClr>
                  </a:sp3d>
                </c14:spPr>
              </c14:invertSolidFillFmt>
            </c:ext>
            <c:ext xmlns:c16="http://schemas.microsoft.com/office/drawing/2014/chart" uri="{C3380CC4-5D6E-409C-BE32-E72D297353CC}">
              <c16:uniqueId val="{00000000-F025-4EC5-973E-68E857A64C0B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Ouest</c:v>
                </c:pt>
              </c:strCache>
            </c:strRef>
          </c:tx>
          <c:spPr>
            <a:solidFill>
              <a:srgbClr val="54A021"/>
            </a:solidFill>
            <a:ln>
              <a:solidFill>
                <a:schemeClr val="accent2">
                  <a:lumMod val="75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 prstMaterial="translucentPowder">
              <a:contourClr>
                <a:schemeClr val="accent2">
                  <a:lumMod val="75000"/>
                </a:schemeClr>
              </a:contourClr>
            </a:sp3d>
          </c:spPr>
          <c:invertIfNegative val="1"/>
          <c:cat>
            <c:strRef>
              <c:f>Sheet1!$B$1:$E$1</c:f>
              <c:strCache>
                <c:ptCount val="4"/>
                <c:pt idx="0">
                  <c:v>1er  trim.</c:v>
                </c:pt>
                <c:pt idx="1">
                  <c:v>2e  trim.</c:v>
                </c:pt>
                <c:pt idx="2">
                  <c:v>3e  trim.</c:v>
                </c:pt>
                <c:pt idx="3">
                  <c:v>4e  trim.</c:v>
                </c:pt>
              </c:strCache>
            </c:strRef>
          </c:cat>
          <c:val>
            <c:numRef>
              <c:f>Sheet1!$B$3:$E$3</c:f>
              <c:numCache>
                <c:formatCode>General</c:formatCode>
                <c:ptCount val="4"/>
                <c:pt idx="0">
                  <c:v>30.6</c:v>
                </c:pt>
                <c:pt idx="1">
                  <c:v>38.6</c:v>
                </c:pt>
                <c:pt idx="2">
                  <c:v>34.6</c:v>
                </c:pt>
                <c:pt idx="3">
                  <c:v>31.6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solidFill>
                      <a:schemeClr val="accent2">
                        <a:lumMod val="75000"/>
                      </a:schemeClr>
                    </a:solidFill>
                  </a:ln>
                  <a:effectLst/>
                  <a:scene3d>
                    <a:camera prst="orthographicFront"/>
                    <a:lightRig rig="threePt" dir="t"/>
                  </a:scene3d>
                  <a:sp3d prstMaterial="translucentPowder">
                    <a:contourClr>
                      <a:schemeClr val="accent2">
                        <a:lumMod val="75000"/>
                      </a:schemeClr>
                    </a:contourClr>
                  </a:sp3d>
                </c14:spPr>
              </c14:invertSolidFillFmt>
            </c:ext>
            <c:ext xmlns:c16="http://schemas.microsoft.com/office/drawing/2014/chart" uri="{C3380CC4-5D6E-409C-BE32-E72D297353CC}">
              <c16:uniqueId val="{00000001-F025-4EC5-973E-68E857A64C0B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Nord</c:v>
                </c:pt>
              </c:strCache>
            </c:strRef>
          </c:tx>
          <c:spPr>
            <a:solidFill>
              <a:srgbClr val="E6B91E"/>
            </a:solidFill>
            <a:ln>
              <a:solidFill>
                <a:schemeClr val="accent3">
                  <a:lumMod val="75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 prstMaterial="translucentPowder">
              <a:contourClr>
                <a:schemeClr val="accent3">
                  <a:lumMod val="75000"/>
                </a:schemeClr>
              </a:contourClr>
            </a:sp3d>
          </c:spPr>
          <c:invertIfNegative val="1"/>
          <c:cat>
            <c:strRef>
              <c:f>Sheet1!$B$1:$E$1</c:f>
              <c:strCache>
                <c:ptCount val="4"/>
                <c:pt idx="0">
                  <c:v>1er  trim.</c:v>
                </c:pt>
                <c:pt idx="1">
                  <c:v>2e  trim.</c:v>
                </c:pt>
                <c:pt idx="2">
                  <c:v>3e  trim.</c:v>
                </c:pt>
                <c:pt idx="3">
                  <c:v>4e  trim.</c:v>
                </c:pt>
              </c:strCache>
            </c:strRef>
          </c:cat>
          <c:val>
            <c:numRef>
              <c:f>Sheet1!$B$4:$E$4</c:f>
              <c:numCache>
                <c:formatCode>General</c:formatCode>
                <c:ptCount val="4"/>
                <c:pt idx="0">
                  <c:v>45.9</c:v>
                </c:pt>
                <c:pt idx="1">
                  <c:v>46.9</c:v>
                </c:pt>
                <c:pt idx="2">
                  <c:v>45</c:v>
                </c:pt>
                <c:pt idx="3">
                  <c:v>43.9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solidFill>
                      <a:schemeClr val="accent3">
                        <a:lumMod val="75000"/>
                      </a:schemeClr>
                    </a:solidFill>
                  </a:ln>
                  <a:effectLst/>
                  <a:scene3d>
                    <a:camera prst="orthographicFront"/>
                    <a:lightRig rig="threePt" dir="t"/>
                  </a:scene3d>
                  <a:sp3d prstMaterial="translucentPowder">
                    <a:contourClr>
                      <a:schemeClr val="accent3">
                        <a:lumMod val="75000"/>
                      </a:schemeClr>
                    </a:contourClr>
                  </a:sp3d>
                </c14:spPr>
              </c14:invertSolidFillFmt>
            </c:ext>
            <c:ext xmlns:c16="http://schemas.microsoft.com/office/drawing/2014/chart" uri="{C3380CC4-5D6E-409C-BE32-E72D297353CC}">
              <c16:uniqueId val="{00000002-F025-4EC5-973E-68E857A64C0B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Sud</c:v>
                </c:pt>
              </c:strCache>
            </c:strRef>
          </c:tx>
          <c:spPr>
            <a:solidFill>
              <a:srgbClr val="E76618"/>
            </a:solidFill>
            <a:ln>
              <a:solidFill>
                <a:schemeClr val="accent4">
                  <a:lumMod val="75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 prstMaterial="translucentPowder">
              <a:contourClr>
                <a:schemeClr val="accent4">
                  <a:lumMod val="75000"/>
                </a:schemeClr>
              </a:contourClr>
            </a:sp3d>
          </c:spPr>
          <c:invertIfNegative val="1"/>
          <c:cat>
            <c:strRef>
              <c:f>Sheet1!$B$1:$E$1</c:f>
              <c:strCache>
                <c:ptCount val="4"/>
                <c:pt idx="0">
                  <c:v>1er  trim.</c:v>
                </c:pt>
                <c:pt idx="1">
                  <c:v>2e  trim.</c:v>
                </c:pt>
                <c:pt idx="2">
                  <c:v>3e  trim.</c:v>
                </c:pt>
                <c:pt idx="3">
                  <c:v>4e  trim.</c:v>
                </c:pt>
              </c:strCache>
            </c:strRef>
          </c:cat>
          <c:val>
            <c:numRef>
              <c:f>Sheet1!$B$5:$E$5</c:f>
              <c:numCache>
                <c:formatCode>General</c:formatCode>
                <c:ptCount val="4"/>
                <c:pt idx="0">
                  <c:v>40</c:v>
                </c:pt>
                <c:pt idx="1">
                  <c:v>50</c:v>
                </c:pt>
                <c:pt idx="2">
                  <c:v>60</c:v>
                </c:pt>
                <c:pt idx="3">
                  <c:v>55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solidFill>
                      <a:schemeClr val="accent4">
                        <a:lumMod val="75000"/>
                      </a:schemeClr>
                    </a:solidFill>
                  </a:ln>
                  <a:effectLst/>
                  <a:scene3d>
                    <a:camera prst="orthographicFront"/>
                    <a:lightRig rig="threePt" dir="t"/>
                  </a:scene3d>
                  <a:sp3d prstMaterial="translucentPowder">
                    <a:contourClr>
                      <a:schemeClr val="accent4">
                        <a:lumMod val="75000"/>
                      </a:schemeClr>
                    </a:contourClr>
                  </a:sp3d>
                </c14:spPr>
              </c14:invertSolidFillFmt>
            </c:ext>
            <c:ext xmlns:c16="http://schemas.microsoft.com/office/drawing/2014/chart" uri="{C3380CC4-5D6E-409C-BE32-E72D297353CC}">
              <c16:uniqueId val="{00000003-F025-4EC5-973E-68E857A64C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59266352"/>
        <c:axId val="359266744"/>
        <c:axId val="197381904"/>
      </c:bar3DChart>
      <c:catAx>
        <c:axId val="3592663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59266744"/>
        <c:crosses val="autoZero"/>
        <c:auto val="1"/>
        <c:lblAlgn val="ctr"/>
        <c:lblOffset val="100"/>
        <c:tickLblSkip val="1"/>
        <c:tickMarkSkip val="1"/>
        <c:noMultiLvlLbl val="1"/>
      </c:catAx>
      <c:valAx>
        <c:axId val="3592667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59266352"/>
        <c:crosses val="autoZero"/>
        <c:crossBetween val="between"/>
      </c:valAx>
      <c:serAx>
        <c:axId val="1973819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59266744"/>
        <c:crosses val="autoZero"/>
        <c:tickLblSkip val="1"/>
        <c:tickMarkSkip val="1"/>
      </c:serAx>
      <c:spPr>
        <a:noFill/>
        <a:ln>
          <a:noFill/>
        </a:ln>
        <a:effectLst/>
      </c:spPr>
    </c:plotArea>
    <c:plotVisOnly val="1"/>
    <c:dispBlanksAs val="gap"/>
    <c:showDLblsOverMax val="1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E11BFAB-9795-4E22-B21D-2380594DA3AA}" type="doc">
      <dgm:prSet loTypeId="urn:microsoft.com/office/officeart/2005/8/layout/orgChart1" loCatId="hierarchy" qsTypeId="urn:microsoft.com/office/officeart/2005/8/quickstyle/3d3" qsCatId="3D" csTypeId="urn:microsoft.com/office/officeart/2005/8/colors/accent1_2" csCatId="accent1"/>
      <dgm:spPr/>
    </dgm:pt>
    <dgm:pt modelId="{03199C0D-56C7-434A-BD2B-F6D321C3B6D0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>
              <a:ln/>
              <a:effectLst/>
              <a:latin typeface="Arial" charset="0"/>
              <a:cs typeface="Arial" charset="0"/>
            </a:rPr>
            <a:t>Georges DUBOIS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>
              <a:ln/>
              <a:effectLst/>
              <a:latin typeface="Arial" charset="0"/>
              <a:cs typeface="Arial" charset="0"/>
            </a:rPr>
            <a:t>Directeur Général</a:t>
          </a:r>
          <a:endParaRPr kumimoji="0" lang="fr-FR" b="0" i="0" u="none" strike="noStrike" cap="none" normalizeH="0" baseline="0">
            <a:ln/>
            <a:effectLst>
              <a:outerShdw blurRad="38100" dist="38100" dir="2700000" algn="tl">
                <a:srgbClr val="000000"/>
              </a:outerShdw>
            </a:effectLst>
            <a:latin typeface="Times New Roman" pitchFamily="18" charset="0"/>
            <a:cs typeface="Arial" charset="0"/>
          </a:endParaRPr>
        </a:p>
      </dgm:t>
    </dgm:pt>
    <dgm:pt modelId="{C807A229-CA29-4DA1-B8FE-06E725EBF0AE}" type="parTrans" cxnId="{E6137D3B-AE05-4A1D-881D-604CADCD7422}">
      <dgm:prSet/>
      <dgm:spPr/>
    </dgm:pt>
    <dgm:pt modelId="{93F754D6-BAED-4194-BEDD-7686D74F1F4B}" type="sibTrans" cxnId="{E6137D3B-AE05-4A1D-881D-604CADCD7422}">
      <dgm:prSet/>
      <dgm:spPr/>
    </dgm:pt>
    <dgm:pt modelId="{9A3140D9-E3D0-416C-8847-B35704B26933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>
              <a:ln/>
              <a:effectLst/>
              <a:latin typeface="Arial" charset="0"/>
              <a:cs typeface="Arial" charset="0"/>
            </a:rPr>
            <a:t>Gilles SMITH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>
              <a:ln/>
              <a:effectLst/>
              <a:latin typeface="Arial" charset="0"/>
              <a:cs typeface="Arial" charset="0"/>
            </a:rPr>
            <a:t>Directeur Administratif</a:t>
          </a:r>
          <a:endParaRPr kumimoji="0" lang="fr-FR" b="0" i="0" u="none" strike="noStrike" cap="none" normalizeH="0" baseline="0">
            <a:ln/>
            <a:effectLst>
              <a:outerShdw blurRad="38100" dist="38100" dir="2700000" algn="tl">
                <a:srgbClr val="000000"/>
              </a:outerShdw>
            </a:effectLst>
            <a:latin typeface="Times New Roman" pitchFamily="18" charset="0"/>
            <a:cs typeface="Arial" charset="0"/>
          </a:endParaRPr>
        </a:p>
      </dgm:t>
    </dgm:pt>
    <dgm:pt modelId="{0084CED4-CDDA-469B-A610-B5253E04DA73}" type="parTrans" cxnId="{DB9C82C9-2A7A-4B48-9F43-4F69889325DF}">
      <dgm:prSet/>
      <dgm:spPr/>
    </dgm:pt>
    <dgm:pt modelId="{5A0672D2-5D66-460B-9E82-CE7D1B0AF1AC}" type="sibTrans" cxnId="{DB9C82C9-2A7A-4B48-9F43-4F69889325DF}">
      <dgm:prSet/>
      <dgm:spPr/>
    </dgm:pt>
    <dgm:pt modelId="{6DBBFB9C-2AB3-4D5C-ABA3-D5DC47682876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>
              <a:ln/>
              <a:effectLst/>
              <a:latin typeface="Arial" charset="0"/>
              <a:cs typeface="Arial" charset="0"/>
            </a:rPr>
            <a:t>Liliane VOLGA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>
              <a:ln/>
              <a:effectLst/>
              <a:latin typeface="Arial" charset="0"/>
              <a:cs typeface="Arial" charset="0"/>
            </a:rPr>
            <a:t>Directrice du Personnel</a:t>
          </a:r>
          <a:endParaRPr kumimoji="0" lang="fr-FR" b="0" i="0" u="none" strike="noStrike" cap="none" normalizeH="0" baseline="0">
            <a:ln/>
            <a:effectLst>
              <a:outerShdw blurRad="38100" dist="38100" dir="2700000" algn="tl">
                <a:srgbClr val="000000"/>
              </a:outerShdw>
            </a:effectLst>
            <a:latin typeface="Times New Roman" pitchFamily="18" charset="0"/>
            <a:cs typeface="Arial" charset="0"/>
          </a:endParaRPr>
        </a:p>
      </dgm:t>
    </dgm:pt>
    <dgm:pt modelId="{4D95D01C-B409-45D7-B735-58A5B5A1DC0C}" type="parTrans" cxnId="{5047BB16-4D70-494B-83E6-F30A048FFDCA}">
      <dgm:prSet/>
      <dgm:spPr/>
    </dgm:pt>
    <dgm:pt modelId="{40B9250A-9B41-4F12-AB93-00C044A596ED}" type="sibTrans" cxnId="{5047BB16-4D70-494B-83E6-F30A048FFDCA}">
      <dgm:prSet/>
      <dgm:spPr/>
    </dgm:pt>
    <dgm:pt modelId="{979C3655-AFAD-4206-9138-AB801993F508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>
              <a:ln/>
              <a:effectLst/>
              <a:latin typeface="Arial" charset="0"/>
              <a:cs typeface="Arial" charset="0"/>
            </a:rPr>
            <a:t>François SANTINI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>
              <a:ln/>
              <a:effectLst/>
              <a:latin typeface="Arial" charset="0"/>
              <a:cs typeface="Arial" charset="0"/>
            </a:rPr>
            <a:t>Directeur Commerciale</a:t>
          </a:r>
          <a:endParaRPr kumimoji="0" lang="fr-FR" b="0" i="0" u="none" strike="noStrike" cap="none" normalizeH="0" baseline="0">
            <a:ln/>
            <a:effectLst>
              <a:outerShdw blurRad="38100" dist="38100" dir="2700000" algn="tl">
                <a:srgbClr val="000000"/>
              </a:outerShdw>
            </a:effectLst>
            <a:latin typeface="Times New Roman" pitchFamily="18" charset="0"/>
            <a:cs typeface="Arial" charset="0"/>
          </a:endParaRPr>
        </a:p>
      </dgm:t>
    </dgm:pt>
    <dgm:pt modelId="{033F86AC-7D94-42CA-B54A-650CB303C475}" type="parTrans" cxnId="{EC8F850D-31E5-4F9B-A1D6-DD6CA2B4DFEB}">
      <dgm:prSet/>
      <dgm:spPr/>
    </dgm:pt>
    <dgm:pt modelId="{8C921933-1AEB-41C8-A40E-98C28C168099}" type="sibTrans" cxnId="{EC8F850D-31E5-4F9B-A1D6-DD6CA2B4DFEB}">
      <dgm:prSet/>
      <dgm:spPr/>
    </dgm:pt>
    <dgm:pt modelId="{49ECF2A6-47EC-4439-B3EB-C339F734A42A}" type="pres">
      <dgm:prSet presAssocID="{6E11BFAB-9795-4E22-B21D-2380594DA3A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5C799040-7A25-4534-A32F-77758A577699}" type="pres">
      <dgm:prSet presAssocID="{03199C0D-56C7-434A-BD2B-F6D321C3B6D0}" presName="hierRoot1" presStyleCnt="0">
        <dgm:presLayoutVars>
          <dgm:hierBranch/>
        </dgm:presLayoutVars>
      </dgm:prSet>
      <dgm:spPr/>
    </dgm:pt>
    <dgm:pt modelId="{2D86D517-35F9-450D-B375-2E79D425360B}" type="pres">
      <dgm:prSet presAssocID="{03199C0D-56C7-434A-BD2B-F6D321C3B6D0}" presName="rootComposite1" presStyleCnt="0"/>
      <dgm:spPr/>
    </dgm:pt>
    <dgm:pt modelId="{9DC775D8-7C8A-4B25-A0D6-099BE14B8DD5}" type="pres">
      <dgm:prSet presAssocID="{03199C0D-56C7-434A-BD2B-F6D321C3B6D0}" presName="rootText1" presStyleLbl="node0" presStyleIdx="0" presStyleCnt="1">
        <dgm:presLayoutVars>
          <dgm:chPref val="3"/>
        </dgm:presLayoutVars>
      </dgm:prSet>
      <dgm:spPr/>
    </dgm:pt>
    <dgm:pt modelId="{94B0DF12-4FF8-41CB-A3A3-7DAF297343BB}" type="pres">
      <dgm:prSet presAssocID="{03199C0D-56C7-434A-BD2B-F6D321C3B6D0}" presName="rootConnector1" presStyleLbl="node1" presStyleIdx="0" presStyleCnt="0"/>
      <dgm:spPr/>
    </dgm:pt>
    <dgm:pt modelId="{DEE6377E-D784-48CB-BD4C-D7F2DF44582B}" type="pres">
      <dgm:prSet presAssocID="{03199C0D-56C7-434A-BD2B-F6D321C3B6D0}" presName="hierChild2" presStyleCnt="0"/>
      <dgm:spPr/>
    </dgm:pt>
    <dgm:pt modelId="{7C735086-9C74-4B4D-B156-FCF53F2AA371}" type="pres">
      <dgm:prSet presAssocID="{0084CED4-CDDA-469B-A610-B5253E04DA73}" presName="Name35" presStyleLbl="parChTrans1D2" presStyleIdx="0" presStyleCnt="3"/>
      <dgm:spPr/>
    </dgm:pt>
    <dgm:pt modelId="{A9194C0C-32B3-43C2-B376-CDB81F095AB2}" type="pres">
      <dgm:prSet presAssocID="{9A3140D9-E3D0-416C-8847-B35704B26933}" presName="hierRoot2" presStyleCnt="0">
        <dgm:presLayoutVars>
          <dgm:hierBranch/>
        </dgm:presLayoutVars>
      </dgm:prSet>
      <dgm:spPr/>
    </dgm:pt>
    <dgm:pt modelId="{F1776997-3F65-4900-B36C-1C53E044124B}" type="pres">
      <dgm:prSet presAssocID="{9A3140D9-E3D0-416C-8847-B35704B26933}" presName="rootComposite" presStyleCnt="0"/>
      <dgm:spPr/>
    </dgm:pt>
    <dgm:pt modelId="{062CBFC9-2A3A-40FC-AE5F-149D90D6D261}" type="pres">
      <dgm:prSet presAssocID="{9A3140D9-E3D0-416C-8847-B35704B26933}" presName="rootText" presStyleLbl="node2" presStyleIdx="0" presStyleCnt="3">
        <dgm:presLayoutVars>
          <dgm:chPref val="3"/>
        </dgm:presLayoutVars>
      </dgm:prSet>
      <dgm:spPr/>
    </dgm:pt>
    <dgm:pt modelId="{C607C393-5B4F-49CD-B389-A3056854429D}" type="pres">
      <dgm:prSet presAssocID="{9A3140D9-E3D0-416C-8847-B35704B26933}" presName="rootConnector" presStyleLbl="node2" presStyleIdx="0" presStyleCnt="3"/>
      <dgm:spPr/>
    </dgm:pt>
    <dgm:pt modelId="{4C70C176-BD2B-48CF-AC84-52BDDC20DF87}" type="pres">
      <dgm:prSet presAssocID="{9A3140D9-E3D0-416C-8847-B35704B26933}" presName="hierChild4" presStyleCnt="0"/>
      <dgm:spPr/>
    </dgm:pt>
    <dgm:pt modelId="{08994521-459A-400C-A1EB-064DC83A1288}" type="pres">
      <dgm:prSet presAssocID="{9A3140D9-E3D0-416C-8847-B35704B26933}" presName="hierChild5" presStyleCnt="0"/>
      <dgm:spPr/>
    </dgm:pt>
    <dgm:pt modelId="{9805FB0A-DAD2-418C-ABFD-0349B07E8B68}" type="pres">
      <dgm:prSet presAssocID="{4D95D01C-B409-45D7-B735-58A5B5A1DC0C}" presName="Name35" presStyleLbl="parChTrans1D2" presStyleIdx="1" presStyleCnt="3"/>
      <dgm:spPr/>
    </dgm:pt>
    <dgm:pt modelId="{4D41F586-2820-4571-833D-B23C858AC5F3}" type="pres">
      <dgm:prSet presAssocID="{6DBBFB9C-2AB3-4D5C-ABA3-D5DC47682876}" presName="hierRoot2" presStyleCnt="0">
        <dgm:presLayoutVars>
          <dgm:hierBranch/>
        </dgm:presLayoutVars>
      </dgm:prSet>
      <dgm:spPr/>
    </dgm:pt>
    <dgm:pt modelId="{B77CAE23-93CC-45EB-BE96-53C4119A09B1}" type="pres">
      <dgm:prSet presAssocID="{6DBBFB9C-2AB3-4D5C-ABA3-D5DC47682876}" presName="rootComposite" presStyleCnt="0"/>
      <dgm:spPr/>
    </dgm:pt>
    <dgm:pt modelId="{20E368BB-6CBE-4C15-9E94-AF7FB5FB16BF}" type="pres">
      <dgm:prSet presAssocID="{6DBBFB9C-2AB3-4D5C-ABA3-D5DC47682876}" presName="rootText" presStyleLbl="node2" presStyleIdx="1" presStyleCnt="3">
        <dgm:presLayoutVars>
          <dgm:chPref val="3"/>
        </dgm:presLayoutVars>
      </dgm:prSet>
      <dgm:spPr/>
    </dgm:pt>
    <dgm:pt modelId="{84609AC5-0FE0-480C-BF3B-C5133552EB6B}" type="pres">
      <dgm:prSet presAssocID="{6DBBFB9C-2AB3-4D5C-ABA3-D5DC47682876}" presName="rootConnector" presStyleLbl="node2" presStyleIdx="1" presStyleCnt="3"/>
      <dgm:spPr/>
    </dgm:pt>
    <dgm:pt modelId="{18017A17-BDBE-415C-BD74-3ABB9910B085}" type="pres">
      <dgm:prSet presAssocID="{6DBBFB9C-2AB3-4D5C-ABA3-D5DC47682876}" presName="hierChild4" presStyleCnt="0"/>
      <dgm:spPr/>
    </dgm:pt>
    <dgm:pt modelId="{3850F227-790B-413D-9B8E-F30BB3879860}" type="pres">
      <dgm:prSet presAssocID="{6DBBFB9C-2AB3-4D5C-ABA3-D5DC47682876}" presName="hierChild5" presStyleCnt="0"/>
      <dgm:spPr/>
    </dgm:pt>
    <dgm:pt modelId="{15162F7C-F23B-4F8C-8550-8F2D984ADD93}" type="pres">
      <dgm:prSet presAssocID="{033F86AC-7D94-42CA-B54A-650CB303C475}" presName="Name35" presStyleLbl="parChTrans1D2" presStyleIdx="2" presStyleCnt="3"/>
      <dgm:spPr/>
    </dgm:pt>
    <dgm:pt modelId="{BB0C14A4-2B19-44D4-985A-102516A5FFCD}" type="pres">
      <dgm:prSet presAssocID="{979C3655-AFAD-4206-9138-AB801993F508}" presName="hierRoot2" presStyleCnt="0">
        <dgm:presLayoutVars>
          <dgm:hierBranch/>
        </dgm:presLayoutVars>
      </dgm:prSet>
      <dgm:spPr/>
    </dgm:pt>
    <dgm:pt modelId="{ADB5924D-6268-4DDB-92F1-375A9AA16B2D}" type="pres">
      <dgm:prSet presAssocID="{979C3655-AFAD-4206-9138-AB801993F508}" presName="rootComposite" presStyleCnt="0"/>
      <dgm:spPr/>
    </dgm:pt>
    <dgm:pt modelId="{F235AD50-8535-474A-9EA4-6C943A3C9990}" type="pres">
      <dgm:prSet presAssocID="{979C3655-AFAD-4206-9138-AB801993F508}" presName="rootText" presStyleLbl="node2" presStyleIdx="2" presStyleCnt="3">
        <dgm:presLayoutVars>
          <dgm:chPref val="3"/>
        </dgm:presLayoutVars>
      </dgm:prSet>
      <dgm:spPr/>
    </dgm:pt>
    <dgm:pt modelId="{52C0DCDC-A81E-4938-83D2-051186A7EA61}" type="pres">
      <dgm:prSet presAssocID="{979C3655-AFAD-4206-9138-AB801993F508}" presName="rootConnector" presStyleLbl="node2" presStyleIdx="2" presStyleCnt="3"/>
      <dgm:spPr/>
    </dgm:pt>
    <dgm:pt modelId="{288A2BB6-C3A3-4337-9352-CD357A54369A}" type="pres">
      <dgm:prSet presAssocID="{979C3655-AFAD-4206-9138-AB801993F508}" presName="hierChild4" presStyleCnt="0"/>
      <dgm:spPr/>
    </dgm:pt>
    <dgm:pt modelId="{4490AC51-D90D-4C7F-9371-7BCDF2BDD6FB}" type="pres">
      <dgm:prSet presAssocID="{979C3655-AFAD-4206-9138-AB801993F508}" presName="hierChild5" presStyleCnt="0"/>
      <dgm:spPr/>
    </dgm:pt>
    <dgm:pt modelId="{2CEB48E9-D2AC-4C21-9701-9FEABE346E20}" type="pres">
      <dgm:prSet presAssocID="{03199C0D-56C7-434A-BD2B-F6D321C3B6D0}" presName="hierChild3" presStyleCnt="0"/>
      <dgm:spPr/>
    </dgm:pt>
  </dgm:ptLst>
  <dgm:cxnLst>
    <dgm:cxn modelId="{6715810B-F2DB-4430-8271-884524935D4E}" type="presOf" srcId="{03199C0D-56C7-434A-BD2B-F6D321C3B6D0}" destId="{94B0DF12-4FF8-41CB-A3A3-7DAF297343BB}" srcOrd="1" destOrd="0" presId="urn:microsoft.com/office/officeart/2005/8/layout/orgChart1"/>
    <dgm:cxn modelId="{EC8F850D-31E5-4F9B-A1D6-DD6CA2B4DFEB}" srcId="{03199C0D-56C7-434A-BD2B-F6D321C3B6D0}" destId="{979C3655-AFAD-4206-9138-AB801993F508}" srcOrd="2" destOrd="0" parTransId="{033F86AC-7D94-42CA-B54A-650CB303C475}" sibTransId="{8C921933-1AEB-41C8-A40E-98C28C168099}"/>
    <dgm:cxn modelId="{5047BB16-4D70-494B-83E6-F30A048FFDCA}" srcId="{03199C0D-56C7-434A-BD2B-F6D321C3B6D0}" destId="{6DBBFB9C-2AB3-4D5C-ABA3-D5DC47682876}" srcOrd="1" destOrd="0" parTransId="{4D95D01C-B409-45D7-B735-58A5B5A1DC0C}" sibTransId="{40B9250A-9B41-4F12-AB93-00C044A596ED}"/>
    <dgm:cxn modelId="{E6137D3B-AE05-4A1D-881D-604CADCD7422}" srcId="{6E11BFAB-9795-4E22-B21D-2380594DA3AA}" destId="{03199C0D-56C7-434A-BD2B-F6D321C3B6D0}" srcOrd="0" destOrd="0" parTransId="{C807A229-CA29-4DA1-B8FE-06E725EBF0AE}" sibTransId="{93F754D6-BAED-4194-BEDD-7686D74F1F4B}"/>
    <dgm:cxn modelId="{62592645-A7AF-472A-A6C5-9310F83BC0C1}" type="presOf" srcId="{6DBBFB9C-2AB3-4D5C-ABA3-D5DC47682876}" destId="{84609AC5-0FE0-480C-BF3B-C5133552EB6B}" srcOrd="1" destOrd="0" presId="urn:microsoft.com/office/officeart/2005/8/layout/orgChart1"/>
    <dgm:cxn modelId="{1D8D6048-6232-4F58-9AEC-EA01B1352DBA}" type="presOf" srcId="{6E11BFAB-9795-4E22-B21D-2380594DA3AA}" destId="{49ECF2A6-47EC-4439-B3EB-C339F734A42A}" srcOrd="0" destOrd="0" presId="urn:microsoft.com/office/officeart/2005/8/layout/orgChart1"/>
    <dgm:cxn modelId="{98FBF94D-0CA3-4704-B3AA-F2BF4FB67D81}" type="presOf" srcId="{979C3655-AFAD-4206-9138-AB801993F508}" destId="{52C0DCDC-A81E-4938-83D2-051186A7EA61}" srcOrd="1" destOrd="0" presId="urn:microsoft.com/office/officeart/2005/8/layout/orgChart1"/>
    <dgm:cxn modelId="{1DD03975-A16C-4537-9744-81460AEFF6A2}" type="presOf" srcId="{0084CED4-CDDA-469B-A610-B5253E04DA73}" destId="{7C735086-9C74-4B4D-B156-FCF53F2AA371}" srcOrd="0" destOrd="0" presId="urn:microsoft.com/office/officeart/2005/8/layout/orgChart1"/>
    <dgm:cxn modelId="{647D1D86-3BA3-4BBA-83DB-DA424D8B218E}" type="presOf" srcId="{979C3655-AFAD-4206-9138-AB801993F508}" destId="{F235AD50-8535-474A-9EA4-6C943A3C9990}" srcOrd="0" destOrd="0" presId="urn:microsoft.com/office/officeart/2005/8/layout/orgChart1"/>
    <dgm:cxn modelId="{5C733687-CC70-4C50-A6EB-846D2825AFD2}" type="presOf" srcId="{03199C0D-56C7-434A-BD2B-F6D321C3B6D0}" destId="{9DC775D8-7C8A-4B25-A0D6-099BE14B8DD5}" srcOrd="0" destOrd="0" presId="urn:microsoft.com/office/officeart/2005/8/layout/orgChart1"/>
    <dgm:cxn modelId="{C628EA8F-FFE3-476B-9CEF-014D1F86843E}" type="presOf" srcId="{9A3140D9-E3D0-416C-8847-B35704B26933}" destId="{062CBFC9-2A3A-40FC-AE5F-149D90D6D261}" srcOrd="0" destOrd="0" presId="urn:microsoft.com/office/officeart/2005/8/layout/orgChart1"/>
    <dgm:cxn modelId="{C24CF591-70D9-4349-98E6-A930EF813C6E}" type="presOf" srcId="{9A3140D9-E3D0-416C-8847-B35704B26933}" destId="{C607C393-5B4F-49CD-B389-A3056854429D}" srcOrd="1" destOrd="0" presId="urn:microsoft.com/office/officeart/2005/8/layout/orgChart1"/>
    <dgm:cxn modelId="{E784D598-88EF-4E8F-A15F-1FD9BBA47762}" type="presOf" srcId="{6DBBFB9C-2AB3-4D5C-ABA3-D5DC47682876}" destId="{20E368BB-6CBE-4C15-9E94-AF7FB5FB16BF}" srcOrd="0" destOrd="0" presId="urn:microsoft.com/office/officeart/2005/8/layout/orgChart1"/>
    <dgm:cxn modelId="{C0AF3CBF-BD6B-46BB-AFFB-E100A0481705}" type="presOf" srcId="{033F86AC-7D94-42CA-B54A-650CB303C475}" destId="{15162F7C-F23B-4F8C-8550-8F2D984ADD93}" srcOrd="0" destOrd="0" presId="urn:microsoft.com/office/officeart/2005/8/layout/orgChart1"/>
    <dgm:cxn modelId="{DB9C82C9-2A7A-4B48-9F43-4F69889325DF}" srcId="{03199C0D-56C7-434A-BD2B-F6D321C3B6D0}" destId="{9A3140D9-E3D0-416C-8847-B35704B26933}" srcOrd="0" destOrd="0" parTransId="{0084CED4-CDDA-469B-A610-B5253E04DA73}" sibTransId="{5A0672D2-5D66-460B-9E82-CE7D1B0AF1AC}"/>
    <dgm:cxn modelId="{08B3C8D6-E566-4F78-B57D-96FC820F4C2A}" type="presOf" srcId="{4D95D01C-B409-45D7-B735-58A5B5A1DC0C}" destId="{9805FB0A-DAD2-418C-ABFD-0349B07E8B68}" srcOrd="0" destOrd="0" presId="urn:microsoft.com/office/officeart/2005/8/layout/orgChart1"/>
    <dgm:cxn modelId="{83411223-E083-4FA1-8A51-2768718C8D43}" type="presParOf" srcId="{49ECF2A6-47EC-4439-B3EB-C339F734A42A}" destId="{5C799040-7A25-4534-A32F-77758A577699}" srcOrd="0" destOrd="0" presId="urn:microsoft.com/office/officeart/2005/8/layout/orgChart1"/>
    <dgm:cxn modelId="{62FD5A4B-D3FC-41E5-AF00-4497B201CBC3}" type="presParOf" srcId="{5C799040-7A25-4534-A32F-77758A577699}" destId="{2D86D517-35F9-450D-B375-2E79D425360B}" srcOrd="0" destOrd="0" presId="urn:microsoft.com/office/officeart/2005/8/layout/orgChart1"/>
    <dgm:cxn modelId="{A2A11451-AE32-4146-8365-BAA25C6A08BD}" type="presParOf" srcId="{2D86D517-35F9-450D-B375-2E79D425360B}" destId="{9DC775D8-7C8A-4B25-A0D6-099BE14B8DD5}" srcOrd="0" destOrd="0" presId="urn:microsoft.com/office/officeart/2005/8/layout/orgChart1"/>
    <dgm:cxn modelId="{4FC63716-4C9F-4E7F-9E9A-7B50F5604A74}" type="presParOf" srcId="{2D86D517-35F9-450D-B375-2E79D425360B}" destId="{94B0DF12-4FF8-41CB-A3A3-7DAF297343BB}" srcOrd="1" destOrd="0" presId="urn:microsoft.com/office/officeart/2005/8/layout/orgChart1"/>
    <dgm:cxn modelId="{EB9D5E03-7EA0-49E0-8089-BBE0142628D0}" type="presParOf" srcId="{5C799040-7A25-4534-A32F-77758A577699}" destId="{DEE6377E-D784-48CB-BD4C-D7F2DF44582B}" srcOrd="1" destOrd="0" presId="urn:microsoft.com/office/officeart/2005/8/layout/orgChart1"/>
    <dgm:cxn modelId="{105FDE48-DFDF-4E02-95D6-920AAE78A5CE}" type="presParOf" srcId="{DEE6377E-D784-48CB-BD4C-D7F2DF44582B}" destId="{7C735086-9C74-4B4D-B156-FCF53F2AA371}" srcOrd="0" destOrd="0" presId="urn:microsoft.com/office/officeart/2005/8/layout/orgChart1"/>
    <dgm:cxn modelId="{E076EA17-CAA7-4842-A54E-F342709AD460}" type="presParOf" srcId="{DEE6377E-D784-48CB-BD4C-D7F2DF44582B}" destId="{A9194C0C-32B3-43C2-B376-CDB81F095AB2}" srcOrd="1" destOrd="0" presId="urn:microsoft.com/office/officeart/2005/8/layout/orgChart1"/>
    <dgm:cxn modelId="{0C30DAA7-582B-4F2C-A48D-028740D59264}" type="presParOf" srcId="{A9194C0C-32B3-43C2-B376-CDB81F095AB2}" destId="{F1776997-3F65-4900-B36C-1C53E044124B}" srcOrd="0" destOrd="0" presId="urn:microsoft.com/office/officeart/2005/8/layout/orgChart1"/>
    <dgm:cxn modelId="{AFBE86E5-9003-4B0F-8972-42E54FDCEA40}" type="presParOf" srcId="{F1776997-3F65-4900-B36C-1C53E044124B}" destId="{062CBFC9-2A3A-40FC-AE5F-149D90D6D261}" srcOrd="0" destOrd="0" presId="urn:microsoft.com/office/officeart/2005/8/layout/orgChart1"/>
    <dgm:cxn modelId="{9770E04A-E248-4E7D-A0B5-4FABB0535BF2}" type="presParOf" srcId="{F1776997-3F65-4900-B36C-1C53E044124B}" destId="{C607C393-5B4F-49CD-B389-A3056854429D}" srcOrd="1" destOrd="0" presId="urn:microsoft.com/office/officeart/2005/8/layout/orgChart1"/>
    <dgm:cxn modelId="{8F38E943-3C7D-41FE-9D4E-8773B6A18AA2}" type="presParOf" srcId="{A9194C0C-32B3-43C2-B376-CDB81F095AB2}" destId="{4C70C176-BD2B-48CF-AC84-52BDDC20DF87}" srcOrd="1" destOrd="0" presId="urn:microsoft.com/office/officeart/2005/8/layout/orgChart1"/>
    <dgm:cxn modelId="{7A593EC9-F00D-4057-9F99-3DCF04E91AA3}" type="presParOf" srcId="{A9194C0C-32B3-43C2-B376-CDB81F095AB2}" destId="{08994521-459A-400C-A1EB-064DC83A1288}" srcOrd="2" destOrd="0" presId="urn:microsoft.com/office/officeart/2005/8/layout/orgChart1"/>
    <dgm:cxn modelId="{87CCD978-E993-4038-95DC-2DC666059729}" type="presParOf" srcId="{DEE6377E-D784-48CB-BD4C-D7F2DF44582B}" destId="{9805FB0A-DAD2-418C-ABFD-0349B07E8B68}" srcOrd="2" destOrd="0" presId="urn:microsoft.com/office/officeart/2005/8/layout/orgChart1"/>
    <dgm:cxn modelId="{260BAAE5-2630-4E75-99F5-992E8475A4DF}" type="presParOf" srcId="{DEE6377E-D784-48CB-BD4C-D7F2DF44582B}" destId="{4D41F586-2820-4571-833D-B23C858AC5F3}" srcOrd="3" destOrd="0" presId="urn:microsoft.com/office/officeart/2005/8/layout/orgChart1"/>
    <dgm:cxn modelId="{A015A33E-3D03-43EC-B973-9FC6AD98C01C}" type="presParOf" srcId="{4D41F586-2820-4571-833D-B23C858AC5F3}" destId="{B77CAE23-93CC-45EB-BE96-53C4119A09B1}" srcOrd="0" destOrd="0" presId="urn:microsoft.com/office/officeart/2005/8/layout/orgChart1"/>
    <dgm:cxn modelId="{233BAEE5-0D10-43EA-81EB-F28CA4406832}" type="presParOf" srcId="{B77CAE23-93CC-45EB-BE96-53C4119A09B1}" destId="{20E368BB-6CBE-4C15-9E94-AF7FB5FB16BF}" srcOrd="0" destOrd="0" presId="urn:microsoft.com/office/officeart/2005/8/layout/orgChart1"/>
    <dgm:cxn modelId="{92F78358-461E-4D82-BB1F-99269B611670}" type="presParOf" srcId="{B77CAE23-93CC-45EB-BE96-53C4119A09B1}" destId="{84609AC5-0FE0-480C-BF3B-C5133552EB6B}" srcOrd="1" destOrd="0" presId="urn:microsoft.com/office/officeart/2005/8/layout/orgChart1"/>
    <dgm:cxn modelId="{7E7C15EC-DB67-4498-AC61-7547ECB7B80B}" type="presParOf" srcId="{4D41F586-2820-4571-833D-B23C858AC5F3}" destId="{18017A17-BDBE-415C-BD74-3ABB9910B085}" srcOrd="1" destOrd="0" presId="urn:microsoft.com/office/officeart/2005/8/layout/orgChart1"/>
    <dgm:cxn modelId="{57564FCD-42E3-42E7-9004-DAC9FCBBFA13}" type="presParOf" srcId="{4D41F586-2820-4571-833D-B23C858AC5F3}" destId="{3850F227-790B-413D-9B8E-F30BB3879860}" srcOrd="2" destOrd="0" presId="urn:microsoft.com/office/officeart/2005/8/layout/orgChart1"/>
    <dgm:cxn modelId="{F50E847E-1BB2-4D4F-8082-BBDE0D014C68}" type="presParOf" srcId="{DEE6377E-D784-48CB-BD4C-D7F2DF44582B}" destId="{15162F7C-F23B-4F8C-8550-8F2D984ADD93}" srcOrd="4" destOrd="0" presId="urn:microsoft.com/office/officeart/2005/8/layout/orgChart1"/>
    <dgm:cxn modelId="{5AA2C423-FBED-4A8D-B4FE-94B49F953CEE}" type="presParOf" srcId="{DEE6377E-D784-48CB-BD4C-D7F2DF44582B}" destId="{BB0C14A4-2B19-44D4-985A-102516A5FFCD}" srcOrd="5" destOrd="0" presId="urn:microsoft.com/office/officeart/2005/8/layout/orgChart1"/>
    <dgm:cxn modelId="{140097BD-BB2E-49C5-A10B-3146A6372364}" type="presParOf" srcId="{BB0C14A4-2B19-44D4-985A-102516A5FFCD}" destId="{ADB5924D-6268-4DDB-92F1-375A9AA16B2D}" srcOrd="0" destOrd="0" presId="urn:microsoft.com/office/officeart/2005/8/layout/orgChart1"/>
    <dgm:cxn modelId="{15D29EA3-E00F-4685-984A-8278DD2ED2CC}" type="presParOf" srcId="{ADB5924D-6268-4DDB-92F1-375A9AA16B2D}" destId="{F235AD50-8535-474A-9EA4-6C943A3C9990}" srcOrd="0" destOrd="0" presId="urn:microsoft.com/office/officeart/2005/8/layout/orgChart1"/>
    <dgm:cxn modelId="{35641BCB-E813-4151-B9C2-FE43F630029C}" type="presParOf" srcId="{ADB5924D-6268-4DDB-92F1-375A9AA16B2D}" destId="{52C0DCDC-A81E-4938-83D2-051186A7EA61}" srcOrd="1" destOrd="0" presId="urn:microsoft.com/office/officeart/2005/8/layout/orgChart1"/>
    <dgm:cxn modelId="{5988B73D-9921-4496-B8BD-329FFFAE7F1F}" type="presParOf" srcId="{BB0C14A4-2B19-44D4-985A-102516A5FFCD}" destId="{288A2BB6-C3A3-4337-9352-CD357A54369A}" srcOrd="1" destOrd="0" presId="urn:microsoft.com/office/officeart/2005/8/layout/orgChart1"/>
    <dgm:cxn modelId="{2A20E7AD-4403-4583-889E-92AE1C178B8F}" type="presParOf" srcId="{BB0C14A4-2B19-44D4-985A-102516A5FFCD}" destId="{4490AC51-D90D-4C7F-9371-7BCDF2BDD6FB}" srcOrd="2" destOrd="0" presId="urn:microsoft.com/office/officeart/2005/8/layout/orgChart1"/>
    <dgm:cxn modelId="{B4388995-0567-46C4-A92F-75396CB4DFAF}" type="presParOf" srcId="{5C799040-7A25-4534-A32F-77758A577699}" destId="{2CEB48E9-D2AC-4C21-9701-9FEABE346E20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28B0F6A-51CA-4F73-B82E-484A2FDA5DEC}" type="doc">
      <dgm:prSet loTypeId="urn:microsoft.com/office/officeart/2005/8/layout/orgChart1" loCatId="hierarchy" qsTypeId="urn:microsoft.com/office/officeart/2005/8/quickstyle/3d2" qsCatId="3D" csTypeId="urn:microsoft.com/office/officeart/2005/8/colors/accent1_2" csCatId="accent1"/>
      <dgm:spPr/>
    </dgm:pt>
    <dgm:pt modelId="{C11A3F12-CA31-4AA8-A452-CADBD9FA8761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 dirty="0">
              <a:ln/>
              <a:effectLst/>
              <a:latin typeface="Arial" charset="0"/>
              <a:cs typeface="Arial" charset="0"/>
            </a:rPr>
            <a:t>Gilles SMITH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 dirty="0">
              <a:ln/>
              <a:effectLst/>
              <a:latin typeface="Arial" charset="0"/>
              <a:cs typeface="Arial" charset="0"/>
            </a:rPr>
            <a:t>Directeur Administratif</a:t>
          </a:r>
          <a:endParaRPr kumimoji="0" lang="fr-FR" b="0" i="0" u="none" strike="noStrike" cap="none" normalizeH="0" baseline="0" dirty="0">
            <a:ln/>
            <a:effectLst>
              <a:outerShdw blurRad="38100" dist="38100" dir="2700000" algn="tl">
                <a:srgbClr val="000000"/>
              </a:outerShdw>
            </a:effectLst>
            <a:latin typeface="Times New Roman" pitchFamily="18" charset="0"/>
            <a:cs typeface="Arial" charset="0"/>
          </a:endParaRPr>
        </a:p>
      </dgm:t>
    </dgm:pt>
    <dgm:pt modelId="{1230B124-6CF3-453D-8EB5-D7F0ACEC4628}" type="parTrans" cxnId="{14389C6F-84DE-45E2-A77F-6EF7EE3321C9}">
      <dgm:prSet/>
      <dgm:spPr/>
    </dgm:pt>
    <dgm:pt modelId="{E9DE67F0-4FA3-47D3-9DAB-763F18BBD688}" type="sibTrans" cxnId="{14389C6F-84DE-45E2-A77F-6EF7EE3321C9}">
      <dgm:prSet/>
      <dgm:spPr/>
    </dgm:pt>
    <dgm:pt modelId="{D5A320BA-19E2-40F8-8D1B-FE3B7957B8A4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>
              <a:ln/>
              <a:effectLst/>
              <a:latin typeface="Arial" charset="0"/>
              <a:cs typeface="Arial" charset="0"/>
            </a:rPr>
            <a:t>Jean PAPRIKA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>
              <a:ln/>
              <a:effectLst/>
              <a:latin typeface="Arial" charset="0"/>
              <a:cs typeface="Arial" charset="0"/>
            </a:rPr>
            <a:t>Comptable</a:t>
          </a:r>
          <a:endParaRPr kumimoji="0" lang="fr-FR" b="0" i="0" u="none" strike="noStrike" cap="none" normalizeH="0" baseline="0" dirty="0">
            <a:ln/>
            <a:effectLst>
              <a:outerShdw blurRad="38100" dist="38100" dir="2700000" algn="tl">
                <a:srgbClr val="000000"/>
              </a:outerShdw>
            </a:effectLst>
            <a:latin typeface="Times New Roman" pitchFamily="18" charset="0"/>
            <a:cs typeface="Arial" charset="0"/>
          </a:endParaRPr>
        </a:p>
      </dgm:t>
    </dgm:pt>
    <dgm:pt modelId="{484690A9-9F07-419E-98A9-7D51A9C1D6DC}" type="parTrans" cxnId="{4DF65792-4F14-4E27-B78C-28B8A9FC6B06}">
      <dgm:prSet/>
      <dgm:spPr/>
    </dgm:pt>
    <dgm:pt modelId="{4378768E-615E-46F9-9DFE-BB1FC6FFA341}" type="sibTrans" cxnId="{4DF65792-4F14-4E27-B78C-28B8A9FC6B06}">
      <dgm:prSet/>
      <dgm:spPr/>
    </dgm:pt>
    <dgm:pt modelId="{6DFF442A-CCA1-499B-8AFE-C043C6CA5EE1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>
              <a:ln/>
              <a:effectLst/>
              <a:latin typeface="Arial" charset="0"/>
              <a:cs typeface="Arial" charset="0"/>
            </a:rPr>
            <a:t>Christine MARCHAND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>
              <a:ln/>
              <a:effectLst/>
              <a:latin typeface="Arial" charset="0"/>
              <a:cs typeface="Arial" charset="0"/>
            </a:rPr>
            <a:t>Secrétaire</a:t>
          </a:r>
          <a:endParaRPr kumimoji="0" lang="fr-FR" b="0" i="0" u="none" strike="noStrike" cap="none" normalizeH="0" baseline="0" dirty="0">
            <a:ln/>
            <a:effectLst/>
            <a:latin typeface="Arial" charset="0"/>
            <a:cs typeface="Arial" charset="0"/>
          </a:endParaRPr>
        </a:p>
      </dgm:t>
    </dgm:pt>
    <dgm:pt modelId="{591DE17E-37E0-4759-8AF4-135864B693A3}" type="parTrans" cxnId="{BFA73B79-AA2E-4D9E-9D2B-F089B3B7C93B}">
      <dgm:prSet/>
      <dgm:spPr/>
    </dgm:pt>
    <dgm:pt modelId="{A01073DA-0A7D-4BE1-83EC-150F707A7064}" type="sibTrans" cxnId="{BFA73B79-AA2E-4D9E-9D2B-F089B3B7C93B}">
      <dgm:prSet/>
      <dgm:spPr/>
    </dgm:pt>
    <dgm:pt modelId="{BBEB2F7B-D0CE-43C5-8909-480882ABAE16}" type="pres">
      <dgm:prSet presAssocID="{828B0F6A-51CA-4F73-B82E-484A2FDA5DE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76D26741-B445-46C9-9A66-E3A80878B24F}" type="pres">
      <dgm:prSet presAssocID="{C11A3F12-CA31-4AA8-A452-CADBD9FA8761}" presName="hierRoot1" presStyleCnt="0">
        <dgm:presLayoutVars>
          <dgm:hierBranch/>
        </dgm:presLayoutVars>
      </dgm:prSet>
      <dgm:spPr/>
    </dgm:pt>
    <dgm:pt modelId="{19B46AC2-6DB5-4AD2-946E-50926BB902E3}" type="pres">
      <dgm:prSet presAssocID="{C11A3F12-CA31-4AA8-A452-CADBD9FA8761}" presName="rootComposite1" presStyleCnt="0"/>
      <dgm:spPr/>
    </dgm:pt>
    <dgm:pt modelId="{5BEA04DE-7307-4056-8C09-282A323E2EFA}" type="pres">
      <dgm:prSet presAssocID="{C11A3F12-CA31-4AA8-A452-CADBD9FA8761}" presName="rootText1" presStyleLbl="node0" presStyleIdx="0" presStyleCnt="1">
        <dgm:presLayoutVars>
          <dgm:chPref val="3"/>
        </dgm:presLayoutVars>
      </dgm:prSet>
      <dgm:spPr/>
    </dgm:pt>
    <dgm:pt modelId="{864D59D2-145F-4BF3-B92F-CF3545626E04}" type="pres">
      <dgm:prSet presAssocID="{C11A3F12-CA31-4AA8-A452-CADBD9FA8761}" presName="rootConnector1" presStyleLbl="node1" presStyleIdx="0" presStyleCnt="0"/>
      <dgm:spPr/>
    </dgm:pt>
    <dgm:pt modelId="{9671E451-FDB2-40E1-ADF1-599588D3F118}" type="pres">
      <dgm:prSet presAssocID="{C11A3F12-CA31-4AA8-A452-CADBD9FA8761}" presName="hierChild2" presStyleCnt="0"/>
      <dgm:spPr/>
    </dgm:pt>
    <dgm:pt modelId="{DD6990B4-4B98-436A-B9EA-FD89991B3077}" type="pres">
      <dgm:prSet presAssocID="{484690A9-9F07-419E-98A9-7D51A9C1D6DC}" presName="Name35" presStyleLbl="parChTrans1D2" presStyleIdx="0" presStyleCnt="2"/>
      <dgm:spPr/>
    </dgm:pt>
    <dgm:pt modelId="{22B1140F-B21D-4361-8E97-B65A876F3AFF}" type="pres">
      <dgm:prSet presAssocID="{D5A320BA-19E2-40F8-8D1B-FE3B7957B8A4}" presName="hierRoot2" presStyleCnt="0">
        <dgm:presLayoutVars>
          <dgm:hierBranch/>
        </dgm:presLayoutVars>
      </dgm:prSet>
      <dgm:spPr/>
    </dgm:pt>
    <dgm:pt modelId="{F42E0BA6-4C8B-487E-9AA9-F81D4539B3EC}" type="pres">
      <dgm:prSet presAssocID="{D5A320BA-19E2-40F8-8D1B-FE3B7957B8A4}" presName="rootComposite" presStyleCnt="0"/>
      <dgm:spPr/>
    </dgm:pt>
    <dgm:pt modelId="{23178D4D-5D0A-476B-B31B-B07BF25C1B3B}" type="pres">
      <dgm:prSet presAssocID="{D5A320BA-19E2-40F8-8D1B-FE3B7957B8A4}" presName="rootText" presStyleLbl="node2" presStyleIdx="0" presStyleCnt="2">
        <dgm:presLayoutVars>
          <dgm:chPref val="3"/>
        </dgm:presLayoutVars>
      </dgm:prSet>
      <dgm:spPr/>
    </dgm:pt>
    <dgm:pt modelId="{3ED241F5-0482-4170-8326-B2EFC812CD41}" type="pres">
      <dgm:prSet presAssocID="{D5A320BA-19E2-40F8-8D1B-FE3B7957B8A4}" presName="rootConnector" presStyleLbl="node2" presStyleIdx="0" presStyleCnt="2"/>
      <dgm:spPr/>
    </dgm:pt>
    <dgm:pt modelId="{A5627B79-EDF6-43E1-8AA1-EB71C70E056C}" type="pres">
      <dgm:prSet presAssocID="{D5A320BA-19E2-40F8-8D1B-FE3B7957B8A4}" presName="hierChild4" presStyleCnt="0"/>
      <dgm:spPr/>
    </dgm:pt>
    <dgm:pt modelId="{18486C48-186B-4D83-AE09-10CD8A91EF38}" type="pres">
      <dgm:prSet presAssocID="{D5A320BA-19E2-40F8-8D1B-FE3B7957B8A4}" presName="hierChild5" presStyleCnt="0"/>
      <dgm:spPr/>
    </dgm:pt>
    <dgm:pt modelId="{E1F0E860-3EE1-4A67-B4FF-05727314DED2}" type="pres">
      <dgm:prSet presAssocID="{591DE17E-37E0-4759-8AF4-135864B693A3}" presName="Name35" presStyleLbl="parChTrans1D2" presStyleIdx="1" presStyleCnt="2"/>
      <dgm:spPr/>
    </dgm:pt>
    <dgm:pt modelId="{A765AB9F-89C9-4DD6-96E2-DF4860B10F8E}" type="pres">
      <dgm:prSet presAssocID="{6DFF442A-CCA1-499B-8AFE-C043C6CA5EE1}" presName="hierRoot2" presStyleCnt="0">
        <dgm:presLayoutVars>
          <dgm:hierBranch/>
        </dgm:presLayoutVars>
      </dgm:prSet>
      <dgm:spPr/>
    </dgm:pt>
    <dgm:pt modelId="{4283A132-AD1C-4BFA-81C1-3089A02721EE}" type="pres">
      <dgm:prSet presAssocID="{6DFF442A-CCA1-499B-8AFE-C043C6CA5EE1}" presName="rootComposite" presStyleCnt="0"/>
      <dgm:spPr/>
    </dgm:pt>
    <dgm:pt modelId="{54B96228-CEE2-497E-8D55-5C7A6C5E7496}" type="pres">
      <dgm:prSet presAssocID="{6DFF442A-CCA1-499B-8AFE-C043C6CA5EE1}" presName="rootText" presStyleLbl="node2" presStyleIdx="1" presStyleCnt="2">
        <dgm:presLayoutVars>
          <dgm:chPref val="3"/>
        </dgm:presLayoutVars>
      </dgm:prSet>
      <dgm:spPr/>
    </dgm:pt>
    <dgm:pt modelId="{41981E7A-AFE3-4E0D-B496-D9B65FDCB9A5}" type="pres">
      <dgm:prSet presAssocID="{6DFF442A-CCA1-499B-8AFE-C043C6CA5EE1}" presName="rootConnector" presStyleLbl="node2" presStyleIdx="1" presStyleCnt="2"/>
      <dgm:spPr/>
    </dgm:pt>
    <dgm:pt modelId="{62252509-E989-464F-AC62-80C0B472BD21}" type="pres">
      <dgm:prSet presAssocID="{6DFF442A-CCA1-499B-8AFE-C043C6CA5EE1}" presName="hierChild4" presStyleCnt="0"/>
      <dgm:spPr/>
    </dgm:pt>
    <dgm:pt modelId="{FDD90A7C-2F71-4E7E-B21F-50233A1F8904}" type="pres">
      <dgm:prSet presAssocID="{6DFF442A-CCA1-499B-8AFE-C043C6CA5EE1}" presName="hierChild5" presStyleCnt="0"/>
      <dgm:spPr/>
    </dgm:pt>
    <dgm:pt modelId="{D611C229-A628-42A8-9309-5BB4D598FC62}" type="pres">
      <dgm:prSet presAssocID="{C11A3F12-CA31-4AA8-A452-CADBD9FA8761}" presName="hierChild3" presStyleCnt="0"/>
      <dgm:spPr/>
    </dgm:pt>
  </dgm:ptLst>
  <dgm:cxnLst>
    <dgm:cxn modelId="{87D22F03-A5C9-4EF2-906C-3C1F8D7C59F3}" type="presOf" srcId="{6DFF442A-CCA1-499B-8AFE-C043C6CA5EE1}" destId="{54B96228-CEE2-497E-8D55-5C7A6C5E7496}" srcOrd="0" destOrd="0" presId="urn:microsoft.com/office/officeart/2005/8/layout/orgChart1"/>
    <dgm:cxn modelId="{EABBC61B-F7CF-4126-AB71-40625810A4D9}" type="presOf" srcId="{6DFF442A-CCA1-499B-8AFE-C043C6CA5EE1}" destId="{41981E7A-AFE3-4E0D-B496-D9B65FDCB9A5}" srcOrd="1" destOrd="0" presId="urn:microsoft.com/office/officeart/2005/8/layout/orgChart1"/>
    <dgm:cxn modelId="{54073F24-2CA2-42EA-A2F5-E144EDF6E42C}" type="presOf" srcId="{484690A9-9F07-419E-98A9-7D51A9C1D6DC}" destId="{DD6990B4-4B98-436A-B9EA-FD89991B3077}" srcOrd="0" destOrd="0" presId="urn:microsoft.com/office/officeart/2005/8/layout/orgChart1"/>
    <dgm:cxn modelId="{8BBDBB42-352A-4B03-AD7A-663AF5317422}" type="presOf" srcId="{D5A320BA-19E2-40F8-8D1B-FE3B7957B8A4}" destId="{3ED241F5-0482-4170-8326-B2EFC812CD41}" srcOrd="1" destOrd="0" presId="urn:microsoft.com/office/officeart/2005/8/layout/orgChart1"/>
    <dgm:cxn modelId="{0355156E-478D-4E66-BBD5-EDD915B46A09}" type="presOf" srcId="{D5A320BA-19E2-40F8-8D1B-FE3B7957B8A4}" destId="{23178D4D-5D0A-476B-B31B-B07BF25C1B3B}" srcOrd="0" destOrd="0" presId="urn:microsoft.com/office/officeart/2005/8/layout/orgChart1"/>
    <dgm:cxn modelId="{14389C6F-84DE-45E2-A77F-6EF7EE3321C9}" srcId="{828B0F6A-51CA-4F73-B82E-484A2FDA5DEC}" destId="{C11A3F12-CA31-4AA8-A452-CADBD9FA8761}" srcOrd="0" destOrd="0" parTransId="{1230B124-6CF3-453D-8EB5-D7F0ACEC4628}" sibTransId="{E9DE67F0-4FA3-47D3-9DAB-763F18BBD688}"/>
    <dgm:cxn modelId="{6F388073-BCA1-4B85-80DA-92AA7B42CABB}" type="presOf" srcId="{591DE17E-37E0-4759-8AF4-135864B693A3}" destId="{E1F0E860-3EE1-4A67-B4FF-05727314DED2}" srcOrd="0" destOrd="0" presId="urn:microsoft.com/office/officeart/2005/8/layout/orgChart1"/>
    <dgm:cxn modelId="{BFA73B79-AA2E-4D9E-9D2B-F089B3B7C93B}" srcId="{C11A3F12-CA31-4AA8-A452-CADBD9FA8761}" destId="{6DFF442A-CCA1-499B-8AFE-C043C6CA5EE1}" srcOrd="1" destOrd="0" parTransId="{591DE17E-37E0-4759-8AF4-135864B693A3}" sibTransId="{A01073DA-0A7D-4BE1-83EC-150F707A7064}"/>
    <dgm:cxn modelId="{3D69D781-4E01-4B51-989C-728E07C5DDBD}" type="presOf" srcId="{828B0F6A-51CA-4F73-B82E-484A2FDA5DEC}" destId="{BBEB2F7B-D0CE-43C5-8909-480882ABAE16}" srcOrd="0" destOrd="0" presId="urn:microsoft.com/office/officeart/2005/8/layout/orgChart1"/>
    <dgm:cxn modelId="{BB28108C-D177-4AD9-A1BF-F9DBD16CBA78}" type="presOf" srcId="{C11A3F12-CA31-4AA8-A452-CADBD9FA8761}" destId="{5BEA04DE-7307-4056-8C09-282A323E2EFA}" srcOrd="0" destOrd="0" presId="urn:microsoft.com/office/officeart/2005/8/layout/orgChart1"/>
    <dgm:cxn modelId="{4DF65792-4F14-4E27-B78C-28B8A9FC6B06}" srcId="{C11A3F12-CA31-4AA8-A452-CADBD9FA8761}" destId="{D5A320BA-19E2-40F8-8D1B-FE3B7957B8A4}" srcOrd="0" destOrd="0" parTransId="{484690A9-9F07-419E-98A9-7D51A9C1D6DC}" sibTransId="{4378768E-615E-46F9-9DFE-BB1FC6FFA341}"/>
    <dgm:cxn modelId="{77667997-8D0A-4BDE-84C7-C839363AA3C1}" type="presOf" srcId="{C11A3F12-CA31-4AA8-A452-CADBD9FA8761}" destId="{864D59D2-145F-4BF3-B92F-CF3545626E04}" srcOrd="1" destOrd="0" presId="urn:microsoft.com/office/officeart/2005/8/layout/orgChart1"/>
    <dgm:cxn modelId="{6C88B0F6-F384-482B-B1DF-7116A60C68D2}" type="presParOf" srcId="{BBEB2F7B-D0CE-43C5-8909-480882ABAE16}" destId="{76D26741-B445-46C9-9A66-E3A80878B24F}" srcOrd="0" destOrd="0" presId="urn:microsoft.com/office/officeart/2005/8/layout/orgChart1"/>
    <dgm:cxn modelId="{1409B6D4-3F5D-44F8-9B29-843321041AC7}" type="presParOf" srcId="{76D26741-B445-46C9-9A66-E3A80878B24F}" destId="{19B46AC2-6DB5-4AD2-946E-50926BB902E3}" srcOrd="0" destOrd="0" presId="urn:microsoft.com/office/officeart/2005/8/layout/orgChart1"/>
    <dgm:cxn modelId="{780CEBFF-01EB-480F-B2AB-DFE66046BD24}" type="presParOf" srcId="{19B46AC2-6DB5-4AD2-946E-50926BB902E3}" destId="{5BEA04DE-7307-4056-8C09-282A323E2EFA}" srcOrd="0" destOrd="0" presId="urn:microsoft.com/office/officeart/2005/8/layout/orgChart1"/>
    <dgm:cxn modelId="{8AAC3655-6433-44B0-94E6-A942129C5EF8}" type="presParOf" srcId="{19B46AC2-6DB5-4AD2-946E-50926BB902E3}" destId="{864D59D2-145F-4BF3-B92F-CF3545626E04}" srcOrd="1" destOrd="0" presId="urn:microsoft.com/office/officeart/2005/8/layout/orgChart1"/>
    <dgm:cxn modelId="{96E75BE9-C207-4B13-9381-9DC91BECA0AA}" type="presParOf" srcId="{76D26741-B445-46C9-9A66-E3A80878B24F}" destId="{9671E451-FDB2-40E1-ADF1-599588D3F118}" srcOrd="1" destOrd="0" presId="urn:microsoft.com/office/officeart/2005/8/layout/orgChart1"/>
    <dgm:cxn modelId="{D2366C34-F91B-4597-A88E-EA5ED0733AE4}" type="presParOf" srcId="{9671E451-FDB2-40E1-ADF1-599588D3F118}" destId="{DD6990B4-4B98-436A-B9EA-FD89991B3077}" srcOrd="0" destOrd="0" presId="urn:microsoft.com/office/officeart/2005/8/layout/orgChart1"/>
    <dgm:cxn modelId="{43FDC1D8-D08D-475E-B2CD-D442D664D365}" type="presParOf" srcId="{9671E451-FDB2-40E1-ADF1-599588D3F118}" destId="{22B1140F-B21D-4361-8E97-B65A876F3AFF}" srcOrd="1" destOrd="0" presId="urn:microsoft.com/office/officeart/2005/8/layout/orgChart1"/>
    <dgm:cxn modelId="{80AAFD6F-59A7-429E-8EF4-95D0F5994A4F}" type="presParOf" srcId="{22B1140F-B21D-4361-8E97-B65A876F3AFF}" destId="{F42E0BA6-4C8B-487E-9AA9-F81D4539B3EC}" srcOrd="0" destOrd="0" presId="urn:microsoft.com/office/officeart/2005/8/layout/orgChart1"/>
    <dgm:cxn modelId="{AAEFFACB-7B17-4C96-95E1-B86831C18E82}" type="presParOf" srcId="{F42E0BA6-4C8B-487E-9AA9-F81D4539B3EC}" destId="{23178D4D-5D0A-476B-B31B-B07BF25C1B3B}" srcOrd="0" destOrd="0" presId="urn:microsoft.com/office/officeart/2005/8/layout/orgChart1"/>
    <dgm:cxn modelId="{95C29B3F-988A-43A9-AA35-4422BC9541F1}" type="presParOf" srcId="{F42E0BA6-4C8B-487E-9AA9-F81D4539B3EC}" destId="{3ED241F5-0482-4170-8326-B2EFC812CD41}" srcOrd="1" destOrd="0" presId="urn:microsoft.com/office/officeart/2005/8/layout/orgChart1"/>
    <dgm:cxn modelId="{618FE61F-EB5E-4CEF-AB73-B2FB64B8A5B9}" type="presParOf" srcId="{22B1140F-B21D-4361-8E97-B65A876F3AFF}" destId="{A5627B79-EDF6-43E1-8AA1-EB71C70E056C}" srcOrd="1" destOrd="0" presId="urn:microsoft.com/office/officeart/2005/8/layout/orgChart1"/>
    <dgm:cxn modelId="{BCF3EEA9-F650-45E6-B8C1-CE9888B5F76C}" type="presParOf" srcId="{22B1140F-B21D-4361-8E97-B65A876F3AFF}" destId="{18486C48-186B-4D83-AE09-10CD8A91EF38}" srcOrd="2" destOrd="0" presId="urn:microsoft.com/office/officeart/2005/8/layout/orgChart1"/>
    <dgm:cxn modelId="{2AEF350C-AB99-4DB8-81E0-8833FCFD32C2}" type="presParOf" srcId="{9671E451-FDB2-40E1-ADF1-599588D3F118}" destId="{E1F0E860-3EE1-4A67-B4FF-05727314DED2}" srcOrd="2" destOrd="0" presId="urn:microsoft.com/office/officeart/2005/8/layout/orgChart1"/>
    <dgm:cxn modelId="{6CB13B4A-DF0F-4428-95DD-B44808E27D48}" type="presParOf" srcId="{9671E451-FDB2-40E1-ADF1-599588D3F118}" destId="{A765AB9F-89C9-4DD6-96E2-DF4860B10F8E}" srcOrd="3" destOrd="0" presId="urn:microsoft.com/office/officeart/2005/8/layout/orgChart1"/>
    <dgm:cxn modelId="{8CDEC860-8BDF-40D4-A383-DADBDF93CE50}" type="presParOf" srcId="{A765AB9F-89C9-4DD6-96E2-DF4860B10F8E}" destId="{4283A132-AD1C-4BFA-81C1-3089A02721EE}" srcOrd="0" destOrd="0" presId="urn:microsoft.com/office/officeart/2005/8/layout/orgChart1"/>
    <dgm:cxn modelId="{4A89DA72-D5AC-4A67-BE07-B8A5C775A72B}" type="presParOf" srcId="{4283A132-AD1C-4BFA-81C1-3089A02721EE}" destId="{54B96228-CEE2-497E-8D55-5C7A6C5E7496}" srcOrd="0" destOrd="0" presId="urn:microsoft.com/office/officeart/2005/8/layout/orgChart1"/>
    <dgm:cxn modelId="{E66CC79C-BC7C-4BC0-9BD2-B12C796B896C}" type="presParOf" srcId="{4283A132-AD1C-4BFA-81C1-3089A02721EE}" destId="{41981E7A-AFE3-4E0D-B496-D9B65FDCB9A5}" srcOrd="1" destOrd="0" presId="urn:microsoft.com/office/officeart/2005/8/layout/orgChart1"/>
    <dgm:cxn modelId="{415E500F-A308-4ABC-AA77-EF2890B6DA62}" type="presParOf" srcId="{A765AB9F-89C9-4DD6-96E2-DF4860B10F8E}" destId="{62252509-E989-464F-AC62-80C0B472BD21}" srcOrd="1" destOrd="0" presId="urn:microsoft.com/office/officeart/2005/8/layout/orgChart1"/>
    <dgm:cxn modelId="{C2067C09-52E4-4851-B5E1-3445A6C5310D}" type="presParOf" srcId="{A765AB9F-89C9-4DD6-96E2-DF4860B10F8E}" destId="{FDD90A7C-2F71-4E7E-B21F-50233A1F8904}" srcOrd="2" destOrd="0" presId="urn:microsoft.com/office/officeart/2005/8/layout/orgChart1"/>
    <dgm:cxn modelId="{49694151-D48B-443C-8121-51FA3A65082F}" type="presParOf" srcId="{76D26741-B445-46C9-9A66-E3A80878B24F}" destId="{D611C229-A628-42A8-9309-5BB4D598FC6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6837DB0-8C30-4880-AED5-65454DE7D958}" type="doc">
      <dgm:prSet loTypeId="urn:microsoft.com/office/officeart/2005/8/layout/orgChart1" loCatId="hierarchy" qsTypeId="urn:microsoft.com/office/officeart/2005/8/quickstyle/3d3" qsCatId="3D" csTypeId="urn:microsoft.com/office/officeart/2005/8/colors/accent1_2" csCatId="accent1"/>
      <dgm:spPr/>
    </dgm:pt>
    <dgm:pt modelId="{C681C9FE-3ACE-4BA7-83A2-F6C56A002166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>
              <a:ln/>
              <a:effectLst/>
              <a:latin typeface="Arial" charset="0"/>
              <a:cs typeface="Arial" charset="0"/>
            </a:rPr>
            <a:t>François SANTINI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>
              <a:ln/>
              <a:effectLst/>
              <a:latin typeface="Arial" charset="0"/>
              <a:cs typeface="Arial" charset="0"/>
            </a:rPr>
            <a:t>Directeur commercial</a:t>
          </a:r>
          <a:endParaRPr kumimoji="0" lang="fr-FR" b="0" i="0" u="none" strike="noStrike" cap="none" normalizeH="0" baseline="0">
            <a:ln/>
            <a:effectLst>
              <a:outerShdw blurRad="38100" dist="38100" dir="2700000" algn="tl">
                <a:srgbClr val="000000"/>
              </a:outerShdw>
            </a:effectLst>
            <a:latin typeface="Times New Roman" pitchFamily="18" charset="0"/>
            <a:cs typeface="Arial" charset="0"/>
          </a:endParaRPr>
        </a:p>
      </dgm:t>
    </dgm:pt>
    <dgm:pt modelId="{49A7EDBE-21BD-4E3A-B26B-BC0B4D298E4D}" type="parTrans" cxnId="{66AE9036-C0B0-4BCD-9147-D5324BEAABEE}">
      <dgm:prSet/>
      <dgm:spPr/>
    </dgm:pt>
    <dgm:pt modelId="{ADD80F7B-933C-4E74-B80F-AD9C4E414B04}" type="sibTrans" cxnId="{66AE9036-C0B0-4BCD-9147-D5324BEAABEE}">
      <dgm:prSet/>
      <dgm:spPr/>
    </dgm:pt>
    <dgm:pt modelId="{7328677D-B644-415F-8964-5C9D02EDF00D}" type="asst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 dirty="0">
              <a:ln/>
              <a:effectLst/>
              <a:latin typeface="Arial" charset="0"/>
              <a:cs typeface="Arial" charset="0"/>
            </a:rPr>
            <a:t>Yves PERINEAU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 dirty="0">
              <a:ln/>
              <a:effectLst/>
              <a:latin typeface="Arial" charset="0"/>
              <a:cs typeface="Arial" charset="0"/>
            </a:rPr>
            <a:t>Adjoint</a:t>
          </a:r>
          <a:endParaRPr kumimoji="0" lang="fr-FR" b="0" i="0" u="none" strike="noStrike" cap="none" normalizeH="0" baseline="0" dirty="0">
            <a:ln/>
            <a:effectLst>
              <a:outerShdw blurRad="38100" dist="38100" dir="2700000" algn="tl">
                <a:srgbClr val="000000"/>
              </a:outerShdw>
            </a:effectLst>
            <a:latin typeface="Times New Roman" pitchFamily="18" charset="0"/>
            <a:cs typeface="Arial" charset="0"/>
          </a:endParaRPr>
        </a:p>
      </dgm:t>
    </dgm:pt>
    <dgm:pt modelId="{0E2F8352-9D0D-43CD-B693-3BC87DBD35AC}" type="parTrans" cxnId="{1FD70AA3-9BF9-41D1-9E1D-47B765A65AA4}">
      <dgm:prSet/>
      <dgm:spPr/>
    </dgm:pt>
    <dgm:pt modelId="{3A4366E0-18FE-41A4-AD9F-996239555045}" type="sibTrans" cxnId="{1FD70AA3-9BF9-41D1-9E1D-47B765A65AA4}">
      <dgm:prSet/>
      <dgm:spPr/>
    </dgm:pt>
    <dgm:pt modelId="{557DE035-3AF8-41B3-A33D-A9BC7A48A8DB}" type="asst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>
              <a:ln/>
              <a:effectLst/>
              <a:latin typeface="Arial" charset="0"/>
              <a:cs typeface="Arial" charset="0"/>
            </a:rPr>
            <a:t>Annie JACQUARD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>
              <a:ln/>
              <a:effectLst/>
              <a:latin typeface="Arial" charset="0"/>
              <a:cs typeface="Arial" charset="0"/>
            </a:rPr>
            <a:t>Secrétaire</a:t>
          </a:r>
          <a:endParaRPr kumimoji="0" lang="fr-FR" b="0" i="0" u="none" strike="noStrike" cap="none" normalizeH="0" baseline="0">
            <a:ln/>
            <a:effectLst>
              <a:outerShdw blurRad="38100" dist="38100" dir="2700000" algn="tl">
                <a:srgbClr val="000000"/>
              </a:outerShdw>
            </a:effectLst>
            <a:latin typeface="Times New Roman" pitchFamily="18" charset="0"/>
            <a:cs typeface="Arial" charset="0"/>
          </a:endParaRPr>
        </a:p>
      </dgm:t>
    </dgm:pt>
    <dgm:pt modelId="{0D083256-4311-4F1A-835C-C6D1CA9246D4}" type="parTrans" cxnId="{0DC2CFFD-83B4-4EF3-BBCE-F9D5900120F7}">
      <dgm:prSet/>
      <dgm:spPr/>
    </dgm:pt>
    <dgm:pt modelId="{3E422410-57A4-4209-AB39-2DBC1130AB1C}" type="sibTrans" cxnId="{0DC2CFFD-83B4-4EF3-BBCE-F9D5900120F7}">
      <dgm:prSet/>
      <dgm:spPr/>
    </dgm:pt>
    <dgm:pt modelId="{F28F8638-8B7E-405C-B484-AC7018F9F9BA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>
              <a:ln/>
              <a:effectLst/>
              <a:latin typeface="Arial" charset="0"/>
              <a:cs typeface="Arial" charset="0"/>
            </a:rPr>
            <a:t>Henri MACE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>
              <a:ln/>
              <a:effectLst/>
              <a:latin typeface="Arial" charset="0"/>
              <a:cs typeface="Arial" charset="0"/>
            </a:rPr>
            <a:t>Représentant Ouest</a:t>
          </a:r>
          <a:endParaRPr kumimoji="0" lang="fr-FR" b="0" i="0" u="none" strike="noStrike" cap="none" normalizeH="0" baseline="0">
            <a:ln/>
            <a:effectLst>
              <a:outerShdw blurRad="38100" dist="38100" dir="2700000" algn="tl">
                <a:srgbClr val="000000"/>
              </a:outerShdw>
            </a:effectLst>
            <a:latin typeface="Times New Roman" pitchFamily="18" charset="0"/>
            <a:cs typeface="Arial" charset="0"/>
          </a:endParaRPr>
        </a:p>
      </dgm:t>
    </dgm:pt>
    <dgm:pt modelId="{1CED4EEA-2910-4BE4-8593-443BCB2BB8E1}" type="parTrans" cxnId="{F09F65E8-0D1E-410D-BFA2-4F2C0FCC05EC}">
      <dgm:prSet/>
      <dgm:spPr/>
    </dgm:pt>
    <dgm:pt modelId="{678A7601-5E10-4714-A63F-6787320898F6}" type="sibTrans" cxnId="{F09F65E8-0D1E-410D-BFA2-4F2C0FCC05EC}">
      <dgm:prSet/>
      <dgm:spPr/>
    </dgm:pt>
    <dgm:pt modelId="{FED95598-9E78-4D97-8D95-D5BFB47E2039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>
              <a:ln/>
              <a:effectLst/>
              <a:latin typeface="Arial" charset="0"/>
              <a:cs typeface="Arial" charset="0"/>
            </a:rPr>
            <a:t>Gilles PREBANT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>
              <a:ln/>
              <a:effectLst/>
              <a:latin typeface="Arial" charset="0"/>
              <a:cs typeface="Arial" charset="0"/>
            </a:rPr>
            <a:t>Représentant Est</a:t>
          </a:r>
          <a:endParaRPr kumimoji="0" lang="fr-FR" b="0" i="0" u="none" strike="noStrike" cap="none" normalizeH="0" baseline="0">
            <a:ln/>
            <a:effectLst>
              <a:outerShdw blurRad="38100" dist="38100" dir="2700000" algn="tl">
                <a:srgbClr val="000000"/>
              </a:outerShdw>
            </a:effectLst>
            <a:latin typeface="Times New Roman" pitchFamily="18" charset="0"/>
            <a:cs typeface="Arial" charset="0"/>
          </a:endParaRPr>
        </a:p>
      </dgm:t>
    </dgm:pt>
    <dgm:pt modelId="{748722E1-6113-44CD-94ED-39BE6E248E98}" type="parTrans" cxnId="{443AED7A-5048-4C26-B8E1-9006C04E7C50}">
      <dgm:prSet/>
      <dgm:spPr/>
    </dgm:pt>
    <dgm:pt modelId="{370774AC-A57F-4764-9B79-3E31595C6655}" type="sibTrans" cxnId="{443AED7A-5048-4C26-B8E1-9006C04E7C50}">
      <dgm:prSet/>
      <dgm:spPr/>
    </dgm:pt>
    <dgm:pt modelId="{E662F206-5F4D-4209-B04A-BF68F53EBAD2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>
              <a:ln/>
              <a:effectLst/>
              <a:latin typeface="Arial" charset="0"/>
              <a:cs typeface="Arial" charset="0"/>
            </a:rPr>
            <a:t>Philippe LANDELIN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>
              <a:ln/>
              <a:effectLst/>
              <a:latin typeface="Arial" charset="0"/>
              <a:cs typeface="Arial" charset="0"/>
            </a:rPr>
            <a:t>Représentant Nord</a:t>
          </a:r>
          <a:endParaRPr kumimoji="0" lang="fr-FR" b="0" i="0" u="none" strike="noStrike" cap="none" normalizeH="0" baseline="0">
            <a:ln/>
            <a:effectLst>
              <a:outerShdw blurRad="38100" dist="38100" dir="2700000" algn="tl">
                <a:srgbClr val="000000"/>
              </a:outerShdw>
            </a:effectLst>
            <a:latin typeface="Times New Roman" pitchFamily="18" charset="0"/>
            <a:cs typeface="Arial" charset="0"/>
          </a:endParaRPr>
        </a:p>
      </dgm:t>
    </dgm:pt>
    <dgm:pt modelId="{2B3A3453-32C2-42D2-944B-E3926EF50EC3}" type="parTrans" cxnId="{BB2AD471-8240-4F67-9402-A4002B5CFF57}">
      <dgm:prSet/>
      <dgm:spPr/>
    </dgm:pt>
    <dgm:pt modelId="{941B9AC8-C4A9-46AE-9209-E78407A6458F}" type="sibTrans" cxnId="{BB2AD471-8240-4F67-9402-A4002B5CFF57}">
      <dgm:prSet/>
      <dgm:spPr/>
    </dgm:pt>
    <dgm:pt modelId="{20AD8A15-34FA-4591-B3E0-E71D15E6B386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>
              <a:ln/>
              <a:effectLst/>
              <a:latin typeface="Arial" charset="0"/>
              <a:cs typeface="Arial" charset="0"/>
            </a:rPr>
            <a:t>Pascal D'AVIGNON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>
              <a:ln/>
              <a:effectLst/>
              <a:latin typeface="Arial" charset="0"/>
              <a:cs typeface="Arial" charset="0"/>
            </a:rPr>
            <a:t>Représentant Sud</a:t>
          </a:r>
          <a:endParaRPr kumimoji="0" lang="fr-FR" b="0" i="0" u="none" strike="noStrike" cap="none" normalizeH="0" baseline="0">
            <a:ln/>
            <a:effectLst>
              <a:outerShdw blurRad="38100" dist="38100" dir="2700000" algn="tl">
                <a:srgbClr val="000000"/>
              </a:outerShdw>
            </a:effectLst>
            <a:latin typeface="Times New Roman" pitchFamily="18" charset="0"/>
            <a:cs typeface="Arial" charset="0"/>
          </a:endParaRPr>
        </a:p>
      </dgm:t>
    </dgm:pt>
    <dgm:pt modelId="{EE449470-FE73-42C5-8F5D-7DD081477620}" type="parTrans" cxnId="{AA0A5537-A2C1-416D-BE47-15F95E42E8F2}">
      <dgm:prSet/>
      <dgm:spPr/>
    </dgm:pt>
    <dgm:pt modelId="{88B1E3B4-5FDC-47A7-8DFD-CAF3D03708D5}" type="sibTrans" cxnId="{AA0A5537-A2C1-416D-BE47-15F95E42E8F2}">
      <dgm:prSet/>
      <dgm:spPr/>
    </dgm:pt>
    <dgm:pt modelId="{FA3C5077-038A-413D-BFD2-8D5D3CEDA832}" type="pres">
      <dgm:prSet presAssocID="{56837DB0-8C30-4880-AED5-65454DE7D95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7E5A105E-5767-49F0-8420-69EF8A1DC870}" type="pres">
      <dgm:prSet presAssocID="{C681C9FE-3ACE-4BA7-83A2-F6C56A002166}" presName="hierRoot1" presStyleCnt="0">
        <dgm:presLayoutVars>
          <dgm:hierBranch/>
        </dgm:presLayoutVars>
      </dgm:prSet>
      <dgm:spPr/>
    </dgm:pt>
    <dgm:pt modelId="{9ED218E1-087C-4B63-B814-9C7A3D13A97E}" type="pres">
      <dgm:prSet presAssocID="{C681C9FE-3ACE-4BA7-83A2-F6C56A002166}" presName="rootComposite1" presStyleCnt="0"/>
      <dgm:spPr/>
    </dgm:pt>
    <dgm:pt modelId="{43794039-A1EF-444F-AAF8-AE85C29E2AF1}" type="pres">
      <dgm:prSet presAssocID="{C681C9FE-3ACE-4BA7-83A2-F6C56A002166}" presName="rootText1" presStyleLbl="node0" presStyleIdx="0" presStyleCnt="1">
        <dgm:presLayoutVars>
          <dgm:chPref val="3"/>
        </dgm:presLayoutVars>
      </dgm:prSet>
      <dgm:spPr/>
    </dgm:pt>
    <dgm:pt modelId="{F1890778-CB27-4DDC-B00B-E66F8A41AD3E}" type="pres">
      <dgm:prSet presAssocID="{C681C9FE-3ACE-4BA7-83A2-F6C56A002166}" presName="rootConnector1" presStyleLbl="node1" presStyleIdx="0" presStyleCnt="0"/>
      <dgm:spPr/>
    </dgm:pt>
    <dgm:pt modelId="{9B9D2347-6C86-401D-AB4B-3D102EBCF023}" type="pres">
      <dgm:prSet presAssocID="{C681C9FE-3ACE-4BA7-83A2-F6C56A002166}" presName="hierChild2" presStyleCnt="0"/>
      <dgm:spPr/>
    </dgm:pt>
    <dgm:pt modelId="{B66691CE-94F1-45E5-9F40-9001B07112B4}" type="pres">
      <dgm:prSet presAssocID="{1CED4EEA-2910-4BE4-8593-443BCB2BB8E1}" presName="Name35" presStyleLbl="parChTrans1D2" presStyleIdx="0" presStyleCnt="6"/>
      <dgm:spPr/>
    </dgm:pt>
    <dgm:pt modelId="{D2E322A4-7626-434D-BE01-7DAA4BBD7E4B}" type="pres">
      <dgm:prSet presAssocID="{F28F8638-8B7E-405C-B484-AC7018F9F9BA}" presName="hierRoot2" presStyleCnt="0">
        <dgm:presLayoutVars>
          <dgm:hierBranch/>
        </dgm:presLayoutVars>
      </dgm:prSet>
      <dgm:spPr/>
    </dgm:pt>
    <dgm:pt modelId="{DC4D9AC9-C2E9-4476-A590-4E4E13336DEE}" type="pres">
      <dgm:prSet presAssocID="{F28F8638-8B7E-405C-B484-AC7018F9F9BA}" presName="rootComposite" presStyleCnt="0"/>
      <dgm:spPr/>
    </dgm:pt>
    <dgm:pt modelId="{5A0FB388-4632-4EDF-B598-0E58EA255949}" type="pres">
      <dgm:prSet presAssocID="{F28F8638-8B7E-405C-B484-AC7018F9F9BA}" presName="rootText" presStyleLbl="node2" presStyleIdx="0" presStyleCnt="4">
        <dgm:presLayoutVars>
          <dgm:chPref val="3"/>
        </dgm:presLayoutVars>
      </dgm:prSet>
      <dgm:spPr/>
    </dgm:pt>
    <dgm:pt modelId="{F364A5E4-8D1C-4084-AE79-C0E7C2FD4688}" type="pres">
      <dgm:prSet presAssocID="{F28F8638-8B7E-405C-B484-AC7018F9F9BA}" presName="rootConnector" presStyleLbl="node2" presStyleIdx="0" presStyleCnt="4"/>
      <dgm:spPr/>
    </dgm:pt>
    <dgm:pt modelId="{D5363CAC-F2EB-4CF5-8248-9BA66C8B1793}" type="pres">
      <dgm:prSet presAssocID="{F28F8638-8B7E-405C-B484-AC7018F9F9BA}" presName="hierChild4" presStyleCnt="0"/>
      <dgm:spPr/>
    </dgm:pt>
    <dgm:pt modelId="{759BA6C2-F5A4-4E15-A577-E5482659C066}" type="pres">
      <dgm:prSet presAssocID="{F28F8638-8B7E-405C-B484-AC7018F9F9BA}" presName="hierChild5" presStyleCnt="0"/>
      <dgm:spPr/>
    </dgm:pt>
    <dgm:pt modelId="{34A722A8-0CE4-4BB5-ACD5-370F47153D9B}" type="pres">
      <dgm:prSet presAssocID="{748722E1-6113-44CD-94ED-39BE6E248E98}" presName="Name35" presStyleLbl="parChTrans1D2" presStyleIdx="1" presStyleCnt="6"/>
      <dgm:spPr/>
    </dgm:pt>
    <dgm:pt modelId="{1B53CFE9-9A67-41C5-B42B-9D4460651AD9}" type="pres">
      <dgm:prSet presAssocID="{FED95598-9E78-4D97-8D95-D5BFB47E2039}" presName="hierRoot2" presStyleCnt="0">
        <dgm:presLayoutVars>
          <dgm:hierBranch/>
        </dgm:presLayoutVars>
      </dgm:prSet>
      <dgm:spPr/>
    </dgm:pt>
    <dgm:pt modelId="{9126E28E-B09D-4543-A27C-B330F50CCC37}" type="pres">
      <dgm:prSet presAssocID="{FED95598-9E78-4D97-8D95-D5BFB47E2039}" presName="rootComposite" presStyleCnt="0"/>
      <dgm:spPr/>
    </dgm:pt>
    <dgm:pt modelId="{E60B65B7-B36E-4A78-AB86-D4D72B9CCE43}" type="pres">
      <dgm:prSet presAssocID="{FED95598-9E78-4D97-8D95-D5BFB47E2039}" presName="rootText" presStyleLbl="node2" presStyleIdx="1" presStyleCnt="4">
        <dgm:presLayoutVars>
          <dgm:chPref val="3"/>
        </dgm:presLayoutVars>
      </dgm:prSet>
      <dgm:spPr/>
    </dgm:pt>
    <dgm:pt modelId="{697F4239-7424-4555-B9C8-2458291C03AE}" type="pres">
      <dgm:prSet presAssocID="{FED95598-9E78-4D97-8D95-D5BFB47E2039}" presName="rootConnector" presStyleLbl="node2" presStyleIdx="1" presStyleCnt="4"/>
      <dgm:spPr/>
    </dgm:pt>
    <dgm:pt modelId="{599714DD-85CC-4D8A-AA10-428BDC75A3C7}" type="pres">
      <dgm:prSet presAssocID="{FED95598-9E78-4D97-8D95-D5BFB47E2039}" presName="hierChild4" presStyleCnt="0"/>
      <dgm:spPr/>
    </dgm:pt>
    <dgm:pt modelId="{A514194A-F4A2-4C27-A449-DC7334A7F98F}" type="pres">
      <dgm:prSet presAssocID="{FED95598-9E78-4D97-8D95-D5BFB47E2039}" presName="hierChild5" presStyleCnt="0"/>
      <dgm:spPr/>
    </dgm:pt>
    <dgm:pt modelId="{166B22A1-63F1-4A27-9600-165D646BC120}" type="pres">
      <dgm:prSet presAssocID="{2B3A3453-32C2-42D2-944B-E3926EF50EC3}" presName="Name35" presStyleLbl="parChTrans1D2" presStyleIdx="2" presStyleCnt="6"/>
      <dgm:spPr/>
    </dgm:pt>
    <dgm:pt modelId="{54F55EBC-A1EA-4519-AD48-1B9D437FE12F}" type="pres">
      <dgm:prSet presAssocID="{E662F206-5F4D-4209-B04A-BF68F53EBAD2}" presName="hierRoot2" presStyleCnt="0">
        <dgm:presLayoutVars>
          <dgm:hierBranch/>
        </dgm:presLayoutVars>
      </dgm:prSet>
      <dgm:spPr/>
    </dgm:pt>
    <dgm:pt modelId="{A7DCF433-51B7-4F03-A92C-1DDD050EC903}" type="pres">
      <dgm:prSet presAssocID="{E662F206-5F4D-4209-B04A-BF68F53EBAD2}" presName="rootComposite" presStyleCnt="0"/>
      <dgm:spPr/>
    </dgm:pt>
    <dgm:pt modelId="{D2D2864D-FF80-4F74-ACA3-8CA02E6B0421}" type="pres">
      <dgm:prSet presAssocID="{E662F206-5F4D-4209-B04A-BF68F53EBAD2}" presName="rootText" presStyleLbl="node2" presStyleIdx="2" presStyleCnt="4">
        <dgm:presLayoutVars>
          <dgm:chPref val="3"/>
        </dgm:presLayoutVars>
      </dgm:prSet>
      <dgm:spPr/>
    </dgm:pt>
    <dgm:pt modelId="{515D61EB-8CA5-4AF8-A899-502F1B6E41B5}" type="pres">
      <dgm:prSet presAssocID="{E662F206-5F4D-4209-B04A-BF68F53EBAD2}" presName="rootConnector" presStyleLbl="node2" presStyleIdx="2" presStyleCnt="4"/>
      <dgm:spPr/>
    </dgm:pt>
    <dgm:pt modelId="{4129CEA3-6176-4E3C-8F8E-AC0E2539DF65}" type="pres">
      <dgm:prSet presAssocID="{E662F206-5F4D-4209-B04A-BF68F53EBAD2}" presName="hierChild4" presStyleCnt="0"/>
      <dgm:spPr/>
    </dgm:pt>
    <dgm:pt modelId="{C4D6067D-6CC2-422A-A766-B716B1677F45}" type="pres">
      <dgm:prSet presAssocID="{E662F206-5F4D-4209-B04A-BF68F53EBAD2}" presName="hierChild5" presStyleCnt="0"/>
      <dgm:spPr/>
    </dgm:pt>
    <dgm:pt modelId="{D81D3A76-BF09-424C-AE5F-7C41ABD92456}" type="pres">
      <dgm:prSet presAssocID="{EE449470-FE73-42C5-8F5D-7DD081477620}" presName="Name35" presStyleLbl="parChTrans1D2" presStyleIdx="3" presStyleCnt="6"/>
      <dgm:spPr/>
    </dgm:pt>
    <dgm:pt modelId="{F6CEA4B7-7296-4451-99ED-873C147D9B02}" type="pres">
      <dgm:prSet presAssocID="{20AD8A15-34FA-4591-B3E0-E71D15E6B386}" presName="hierRoot2" presStyleCnt="0">
        <dgm:presLayoutVars>
          <dgm:hierBranch/>
        </dgm:presLayoutVars>
      </dgm:prSet>
      <dgm:spPr/>
    </dgm:pt>
    <dgm:pt modelId="{7F0B535E-F93F-4C2C-90F2-B0CFE8B9AB62}" type="pres">
      <dgm:prSet presAssocID="{20AD8A15-34FA-4591-B3E0-E71D15E6B386}" presName="rootComposite" presStyleCnt="0"/>
      <dgm:spPr/>
    </dgm:pt>
    <dgm:pt modelId="{6EEDFDE5-3F88-4760-B16B-223F49C5BEC7}" type="pres">
      <dgm:prSet presAssocID="{20AD8A15-34FA-4591-B3E0-E71D15E6B386}" presName="rootText" presStyleLbl="node2" presStyleIdx="3" presStyleCnt="4">
        <dgm:presLayoutVars>
          <dgm:chPref val="3"/>
        </dgm:presLayoutVars>
      </dgm:prSet>
      <dgm:spPr/>
    </dgm:pt>
    <dgm:pt modelId="{FE8BD47A-0C98-411D-8E1A-34096B0A9E6E}" type="pres">
      <dgm:prSet presAssocID="{20AD8A15-34FA-4591-B3E0-E71D15E6B386}" presName="rootConnector" presStyleLbl="node2" presStyleIdx="3" presStyleCnt="4"/>
      <dgm:spPr/>
    </dgm:pt>
    <dgm:pt modelId="{068976E2-5F74-4319-BF77-150ED55C86C9}" type="pres">
      <dgm:prSet presAssocID="{20AD8A15-34FA-4591-B3E0-E71D15E6B386}" presName="hierChild4" presStyleCnt="0"/>
      <dgm:spPr/>
    </dgm:pt>
    <dgm:pt modelId="{D176EAE7-C076-498A-908B-40E2BF102356}" type="pres">
      <dgm:prSet presAssocID="{20AD8A15-34FA-4591-B3E0-E71D15E6B386}" presName="hierChild5" presStyleCnt="0"/>
      <dgm:spPr/>
    </dgm:pt>
    <dgm:pt modelId="{2F7F5673-6093-4E2B-82A6-B5FB712B2692}" type="pres">
      <dgm:prSet presAssocID="{C681C9FE-3ACE-4BA7-83A2-F6C56A002166}" presName="hierChild3" presStyleCnt="0"/>
      <dgm:spPr/>
    </dgm:pt>
    <dgm:pt modelId="{5B057840-9915-4D35-B341-143F6B41EC4E}" type="pres">
      <dgm:prSet presAssocID="{0E2F8352-9D0D-43CD-B693-3BC87DBD35AC}" presName="Name111" presStyleLbl="parChTrans1D2" presStyleIdx="4" presStyleCnt="6"/>
      <dgm:spPr/>
    </dgm:pt>
    <dgm:pt modelId="{5DD9CDE8-2E93-417D-BA1B-CC133189A6A9}" type="pres">
      <dgm:prSet presAssocID="{7328677D-B644-415F-8964-5C9D02EDF00D}" presName="hierRoot3" presStyleCnt="0">
        <dgm:presLayoutVars>
          <dgm:hierBranch/>
        </dgm:presLayoutVars>
      </dgm:prSet>
      <dgm:spPr/>
    </dgm:pt>
    <dgm:pt modelId="{3C7A3274-B70B-4B62-B127-456377F44A52}" type="pres">
      <dgm:prSet presAssocID="{7328677D-B644-415F-8964-5C9D02EDF00D}" presName="rootComposite3" presStyleCnt="0"/>
      <dgm:spPr/>
    </dgm:pt>
    <dgm:pt modelId="{0295239A-0B91-4489-8402-D3CDD0F63DBD}" type="pres">
      <dgm:prSet presAssocID="{7328677D-B644-415F-8964-5C9D02EDF00D}" presName="rootText3" presStyleLbl="asst1" presStyleIdx="0" presStyleCnt="2">
        <dgm:presLayoutVars>
          <dgm:chPref val="3"/>
        </dgm:presLayoutVars>
      </dgm:prSet>
      <dgm:spPr/>
    </dgm:pt>
    <dgm:pt modelId="{242897F6-AB8F-4D7D-A351-663DF37E7005}" type="pres">
      <dgm:prSet presAssocID="{7328677D-B644-415F-8964-5C9D02EDF00D}" presName="rootConnector3" presStyleLbl="asst1" presStyleIdx="0" presStyleCnt="2"/>
      <dgm:spPr/>
    </dgm:pt>
    <dgm:pt modelId="{1C570FF3-50DB-42B6-AFCF-1F3D34D44FD9}" type="pres">
      <dgm:prSet presAssocID="{7328677D-B644-415F-8964-5C9D02EDF00D}" presName="hierChild6" presStyleCnt="0"/>
      <dgm:spPr/>
    </dgm:pt>
    <dgm:pt modelId="{3156A6A2-27B2-41D0-A9DE-15436999815A}" type="pres">
      <dgm:prSet presAssocID="{7328677D-B644-415F-8964-5C9D02EDF00D}" presName="hierChild7" presStyleCnt="0"/>
      <dgm:spPr/>
    </dgm:pt>
    <dgm:pt modelId="{5A88286B-D06A-4C02-978B-6EBF1116C893}" type="pres">
      <dgm:prSet presAssocID="{0D083256-4311-4F1A-835C-C6D1CA9246D4}" presName="Name111" presStyleLbl="parChTrans1D2" presStyleIdx="5" presStyleCnt="6"/>
      <dgm:spPr/>
    </dgm:pt>
    <dgm:pt modelId="{4E2B84BD-989F-4837-9690-24876D0019F5}" type="pres">
      <dgm:prSet presAssocID="{557DE035-3AF8-41B3-A33D-A9BC7A48A8DB}" presName="hierRoot3" presStyleCnt="0">
        <dgm:presLayoutVars>
          <dgm:hierBranch/>
        </dgm:presLayoutVars>
      </dgm:prSet>
      <dgm:spPr/>
    </dgm:pt>
    <dgm:pt modelId="{C2FE0B56-1166-484B-8B74-7929C905F46D}" type="pres">
      <dgm:prSet presAssocID="{557DE035-3AF8-41B3-A33D-A9BC7A48A8DB}" presName="rootComposite3" presStyleCnt="0"/>
      <dgm:spPr/>
    </dgm:pt>
    <dgm:pt modelId="{9CFC7F0D-A7E8-4364-8359-B424206AE288}" type="pres">
      <dgm:prSet presAssocID="{557DE035-3AF8-41B3-A33D-A9BC7A48A8DB}" presName="rootText3" presStyleLbl="asst1" presStyleIdx="1" presStyleCnt="2">
        <dgm:presLayoutVars>
          <dgm:chPref val="3"/>
        </dgm:presLayoutVars>
      </dgm:prSet>
      <dgm:spPr/>
    </dgm:pt>
    <dgm:pt modelId="{BD29207F-1C46-4F4B-808D-7785616508A7}" type="pres">
      <dgm:prSet presAssocID="{557DE035-3AF8-41B3-A33D-A9BC7A48A8DB}" presName="rootConnector3" presStyleLbl="asst1" presStyleIdx="1" presStyleCnt="2"/>
      <dgm:spPr/>
    </dgm:pt>
    <dgm:pt modelId="{4A8EDAE5-75F9-449D-9225-833F89528B0B}" type="pres">
      <dgm:prSet presAssocID="{557DE035-3AF8-41B3-A33D-A9BC7A48A8DB}" presName="hierChild6" presStyleCnt="0"/>
      <dgm:spPr/>
    </dgm:pt>
    <dgm:pt modelId="{1AC8EE0B-E82E-4131-B269-BF983E25ECB5}" type="pres">
      <dgm:prSet presAssocID="{557DE035-3AF8-41B3-A33D-A9BC7A48A8DB}" presName="hierChild7" presStyleCnt="0"/>
      <dgm:spPr/>
    </dgm:pt>
  </dgm:ptLst>
  <dgm:cxnLst>
    <dgm:cxn modelId="{C4DD0C09-3A04-47F9-BF11-5603C9C7433A}" type="presOf" srcId="{20AD8A15-34FA-4591-B3E0-E71D15E6B386}" destId="{FE8BD47A-0C98-411D-8E1A-34096B0A9E6E}" srcOrd="1" destOrd="0" presId="urn:microsoft.com/office/officeart/2005/8/layout/orgChart1"/>
    <dgm:cxn modelId="{EF01802E-28E7-4937-B74C-14B50C083622}" type="presOf" srcId="{EE449470-FE73-42C5-8F5D-7DD081477620}" destId="{D81D3A76-BF09-424C-AE5F-7C41ABD92456}" srcOrd="0" destOrd="0" presId="urn:microsoft.com/office/officeart/2005/8/layout/orgChart1"/>
    <dgm:cxn modelId="{F29DBF35-AEF6-423A-A670-2CB3D08D4B30}" type="presOf" srcId="{F28F8638-8B7E-405C-B484-AC7018F9F9BA}" destId="{F364A5E4-8D1C-4084-AE79-C0E7C2FD4688}" srcOrd="1" destOrd="0" presId="urn:microsoft.com/office/officeart/2005/8/layout/orgChart1"/>
    <dgm:cxn modelId="{66AE9036-C0B0-4BCD-9147-D5324BEAABEE}" srcId="{56837DB0-8C30-4880-AED5-65454DE7D958}" destId="{C681C9FE-3ACE-4BA7-83A2-F6C56A002166}" srcOrd="0" destOrd="0" parTransId="{49A7EDBE-21BD-4E3A-B26B-BC0B4D298E4D}" sibTransId="{ADD80F7B-933C-4E74-B80F-AD9C4E414B04}"/>
    <dgm:cxn modelId="{AA0A5537-A2C1-416D-BE47-15F95E42E8F2}" srcId="{C681C9FE-3ACE-4BA7-83A2-F6C56A002166}" destId="{20AD8A15-34FA-4591-B3E0-E71D15E6B386}" srcOrd="5" destOrd="0" parTransId="{EE449470-FE73-42C5-8F5D-7DD081477620}" sibTransId="{88B1E3B4-5FDC-47A7-8DFD-CAF3D03708D5}"/>
    <dgm:cxn modelId="{7E57B63E-A38C-4167-835C-FE7CC0E85868}" type="presOf" srcId="{1CED4EEA-2910-4BE4-8593-443BCB2BB8E1}" destId="{B66691CE-94F1-45E5-9F40-9001B07112B4}" srcOrd="0" destOrd="0" presId="urn:microsoft.com/office/officeart/2005/8/layout/orgChart1"/>
    <dgm:cxn modelId="{18164D60-FC92-46DC-AC49-262724D73784}" type="presOf" srcId="{F28F8638-8B7E-405C-B484-AC7018F9F9BA}" destId="{5A0FB388-4632-4EDF-B598-0E58EA255949}" srcOrd="0" destOrd="0" presId="urn:microsoft.com/office/officeart/2005/8/layout/orgChart1"/>
    <dgm:cxn modelId="{4A17A16A-E0AD-4E20-93EC-A009E733C108}" type="presOf" srcId="{E662F206-5F4D-4209-B04A-BF68F53EBAD2}" destId="{515D61EB-8CA5-4AF8-A899-502F1B6E41B5}" srcOrd="1" destOrd="0" presId="urn:microsoft.com/office/officeart/2005/8/layout/orgChart1"/>
    <dgm:cxn modelId="{BB2AD471-8240-4F67-9402-A4002B5CFF57}" srcId="{C681C9FE-3ACE-4BA7-83A2-F6C56A002166}" destId="{E662F206-5F4D-4209-B04A-BF68F53EBAD2}" srcOrd="4" destOrd="0" parTransId="{2B3A3453-32C2-42D2-944B-E3926EF50EC3}" sibTransId="{941B9AC8-C4A9-46AE-9209-E78407A6458F}"/>
    <dgm:cxn modelId="{3287ED72-31E1-4DA9-B1BF-3B95DED958F0}" type="presOf" srcId="{20AD8A15-34FA-4591-B3E0-E71D15E6B386}" destId="{6EEDFDE5-3F88-4760-B16B-223F49C5BEC7}" srcOrd="0" destOrd="0" presId="urn:microsoft.com/office/officeart/2005/8/layout/orgChart1"/>
    <dgm:cxn modelId="{17657675-1FF3-439A-86A1-20492BBCC1FC}" type="presOf" srcId="{2B3A3453-32C2-42D2-944B-E3926EF50EC3}" destId="{166B22A1-63F1-4A27-9600-165D646BC120}" srcOrd="0" destOrd="0" presId="urn:microsoft.com/office/officeart/2005/8/layout/orgChart1"/>
    <dgm:cxn modelId="{DC7A0A76-95E8-4565-8DD9-D04E72ECC63D}" type="presOf" srcId="{E662F206-5F4D-4209-B04A-BF68F53EBAD2}" destId="{D2D2864D-FF80-4F74-ACA3-8CA02E6B0421}" srcOrd="0" destOrd="0" presId="urn:microsoft.com/office/officeart/2005/8/layout/orgChart1"/>
    <dgm:cxn modelId="{443AED7A-5048-4C26-B8E1-9006C04E7C50}" srcId="{C681C9FE-3ACE-4BA7-83A2-F6C56A002166}" destId="{FED95598-9E78-4D97-8D95-D5BFB47E2039}" srcOrd="3" destOrd="0" parTransId="{748722E1-6113-44CD-94ED-39BE6E248E98}" sibTransId="{370774AC-A57F-4764-9B79-3E31595C6655}"/>
    <dgm:cxn modelId="{4140087F-19D3-497B-AF74-47A235B43EBE}" type="presOf" srcId="{56837DB0-8C30-4880-AED5-65454DE7D958}" destId="{FA3C5077-038A-413D-BFD2-8D5D3CEDA832}" srcOrd="0" destOrd="0" presId="urn:microsoft.com/office/officeart/2005/8/layout/orgChart1"/>
    <dgm:cxn modelId="{040FD484-2E4D-4EBB-884A-BE0F8CADF2EF}" type="presOf" srcId="{C681C9FE-3ACE-4BA7-83A2-F6C56A002166}" destId="{F1890778-CB27-4DDC-B00B-E66F8A41AD3E}" srcOrd="1" destOrd="0" presId="urn:microsoft.com/office/officeart/2005/8/layout/orgChart1"/>
    <dgm:cxn modelId="{99042B97-E1CE-4510-A0D1-837D3FC26BCB}" type="presOf" srcId="{0E2F8352-9D0D-43CD-B693-3BC87DBD35AC}" destId="{5B057840-9915-4D35-B341-143F6B41EC4E}" srcOrd="0" destOrd="0" presId="urn:microsoft.com/office/officeart/2005/8/layout/orgChart1"/>
    <dgm:cxn modelId="{1FD70AA3-9BF9-41D1-9E1D-47B765A65AA4}" srcId="{C681C9FE-3ACE-4BA7-83A2-F6C56A002166}" destId="{7328677D-B644-415F-8964-5C9D02EDF00D}" srcOrd="0" destOrd="0" parTransId="{0E2F8352-9D0D-43CD-B693-3BC87DBD35AC}" sibTransId="{3A4366E0-18FE-41A4-AD9F-996239555045}"/>
    <dgm:cxn modelId="{71C1CCA4-57B5-4F4A-B762-5AE50D4BEA77}" type="presOf" srcId="{748722E1-6113-44CD-94ED-39BE6E248E98}" destId="{34A722A8-0CE4-4BB5-ACD5-370F47153D9B}" srcOrd="0" destOrd="0" presId="urn:microsoft.com/office/officeart/2005/8/layout/orgChart1"/>
    <dgm:cxn modelId="{232F5DA7-CC52-46BA-9EAC-8169CF6572C2}" type="presOf" srcId="{FED95598-9E78-4D97-8D95-D5BFB47E2039}" destId="{697F4239-7424-4555-B9C8-2458291C03AE}" srcOrd="1" destOrd="0" presId="urn:microsoft.com/office/officeart/2005/8/layout/orgChart1"/>
    <dgm:cxn modelId="{81023AAC-FE7B-4766-B2CE-ABC4138D5495}" type="presOf" srcId="{557DE035-3AF8-41B3-A33D-A9BC7A48A8DB}" destId="{9CFC7F0D-A7E8-4364-8359-B424206AE288}" srcOrd="0" destOrd="0" presId="urn:microsoft.com/office/officeart/2005/8/layout/orgChart1"/>
    <dgm:cxn modelId="{FB2CECB8-DBAB-4F46-B006-85A09BCC1DF2}" type="presOf" srcId="{0D083256-4311-4F1A-835C-C6D1CA9246D4}" destId="{5A88286B-D06A-4C02-978B-6EBF1116C893}" srcOrd="0" destOrd="0" presId="urn:microsoft.com/office/officeart/2005/8/layout/orgChart1"/>
    <dgm:cxn modelId="{12E7B3BC-D910-4281-B6EF-B349B1EC73B6}" type="presOf" srcId="{7328677D-B644-415F-8964-5C9D02EDF00D}" destId="{242897F6-AB8F-4D7D-A351-663DF37E7005}" srcOrd="1" destOrd="0" presId="urn:microsoft.com/office/officeart/2005/8/layout/orgChart1"/>
    <dgm:cxn modelId="{48A488BD-D8F8-463C-A192-75ACFF549197}" type="presOf" srcId="{FED95598-9E78-4D97-8D95-D5BFB47E2039}" destId="{E60B65B7-B36E-4A78-AB86-D4D72B9CCE43}" srcOrd="0" destOrd="0" presId="urn:microsoft.com/office/officeart/2005/8/layout/orgChart1"/>
    <dgm:cxn modelId="{C2EFECD3-BC4E-470B-B515-929A98F02BB2}" type="presOf" srcId="{557DE035-3AF8-41B3-A33D-A9BC7A48A8DB}" destId="{BD29207F-1C46-4F4B-808D-7785616508A7}" srcOrd="1" destOrd="0" presId="urn:microsoft.com/office/officeart/2005/8/layout/orgChart1"/>
    <dgm:cxn modelId="{F09F65E8-0D1E-410D-BFA2-4F2C0FCC05EC}" srcId="{C681C9FE-3ACE-4BA7-83A2-F6C56A002166}" destId="{F28F8638-8B7E-405C-B484-AC7018F9F9BA}" srcOrd="2" destOrd="0" parTransId="{1CED4EEA-2910-4BE4-8593-443BCB2BB8E1}" sibTransId="{678A7601-5E10-4714-A63F-6787320898F6}"/>
    <dgm:cxn modelId="{587B53F7-FFCD-4BC3-BC8B-807D707DBDF9}" type="presOf" srcId="{C681C9FE-3ACE-4BA7-83A2-F6C56A002166}" destId="{43794039-A1EF-444F-AAF8-AE85C29E2AF1}" srcOrd="0" destOrd="0" presId="urn:microsoft.com/office/officeart/2005/8/layout/orgChart1"/>
    <dgm:cxn modelId="{0DC2CFFD-83B4-4EF3-BBCE-F9D5900120F7}" srcId="{C681C9FE-3ACE-4BA7-83A2-F6C56A002166}" destId="{557DE035-3AF8-41B3-A33D-A9BC7A48A8DB}" srcOrd="1" destOrd="0" parTransId="{0D083256-4311-4F1A-835C-C6D1CA9246D4}" sibTransId="{3E422410-57A4-4209-AB39-2DBC1130AB1C}"/>
    <dgm:cxn modelId="{7EBC2CFE-F174-425E-B949-E7D622E0A789}" type="presOf" srcId="{7328677D-B644-415F-8964-5C9D02EDF00D}" destId="{0295239A-0B91-4489-8402-D3CDD0F63DBD}" srcOrd="0" destOrd="0" presId="urn:microsoft.com/office/officeart/2005/8/layout/orgChart1"/>
    <dgm:cxn modelId="{E0EE6411-6A24-457A-8068-BE82FCC1B9E1}" type="presParOf" srcId="{FA3C5077-038A-413D-BFD2-8D5D3CEDA832}" destId="{7E5A105E-5767-49F0-8420-69EF8A1DC870}" srcOrd="0" destOrd="0" presId="urn:microsoft.com/office/officeart/2005/8/layout/orgChart1"/>
    <dgm:cxn modelId="{D3D660CA-673A-40AF-B885-423716F9FB7E}" type="presParOf" srcId="{7E5A105E-5767-49F0-8420-69EF8A1DC870}" destId="{9ED218E1-087C-4B63-B814-9C7A3D13A97E}" srcOrd="0" destOrd="0" presId="urn:microsoft.com/office/officeart/2005/8/layout/orgChart1"/>
    <dgm:cxn modelId="{F8F9E620-8B56-4A63-9CBE-BCFE3C2BEEBE}" type="presParOf" srcId="{9ED218E1-087C-4B63-B814-9C7A3D13A97E}" destId="{43794039-A1EF-444F-AAF8-AE85C29E2AF1}" srcOrd="0" destOrd="0" presId="urn:microsoft.com/office/officeart/2005/8/layout/orgChart1"/>
    <dgm:cxn modelId="{DEF078DC-44C7-4895-B6B2-C63E222D84DC}" type="presParOf" srcId="{9ED218E1-087C-4B63-B814-9C7A3D13A97E}" destId="{F1890778-CB27-4DDC-B00B-E66F8A41AD3E}" srcOrd="1" destOrd="0" presId="urn:microsoft.com/office/officeart/2005/8/layout/orgChart1"/>
    <dgm:cxn modelId="{EBBF9333-8F03-46FF-8259-1FE0E2D2AFCC}" type="presParOf" srcId="{7E5A105E-5767-49F0-8420-69EF8A1DC870}" destId="{9B9D2347-6C86-401D-AB4B-3D102EBCF023}" srcOrd="1" destOrd="0" presId="urn:microsoft.com/office/officeart/2005/8/layout/orgChart1"/>
    <dgm:cxn modelId="{365E1806-F70B-4AC6-9C8F-7ABE736B1B16}" type="presParOf" srcId="{9B9D2347-6C86-401D-AB4B-3D102EBCF023}" destId="{B66691CE-94F1-45E5-9F40-9001B07112B4}" srcOrd="0" destOrd="0" presId="urn:microsoft.com/office/officeart/2005/8/layout/orgChart1"/>
    <dgm:cxn modelId="{6CE947CF-4AA0-4A67-8BBB-335CC1ED590D}" type="presParOf" srcId="{9B9D2347-6C86-401D-AB4B-3D102EBCF023}" destId="{D2E322A4-7626-434D-BE01-7DAA4BBD7E4B}" srcOrd="1" destOrd="0" presId="urn:microsoft.com/office/officeart/2005/8/layout/orgChart1"/>
    <dgm:cxn modelId="{583337BD-53B1-430D-8984-2E3882F32E85}" type="presParOf" srcId="{D2E322A4-7626-434D-BE01-7DAA4BBD7E4B}" destId="{DC4D9AC9-C2E9-4476-A590-4E4E13336DEE}" srcOrd="0" destOrd="0" presId="urn:microsoft.com/office/officeart/2005/8/layout/orgChart1"/>
    <dgm:cxn modelId="{79FC1C3E-234C-4063-A51D-08CC5C84145B}" type="presParOf" srcId="{DC4D9AC9-C2E9-4476-A590-4E4E13336DEE}" destId="{5A0FB388-4632-4EDF-B598-0E58EA255949}" srcOrd="0" destOrd="0" presId="urn:microsoft.com/office/officeart/2005/8/layout/orgChart1"/>
    <dgm:cxn modelId="{072A35FC-EBF1-4781-BFCF-B9DC4C30EE12}" type="presParOf" srcId="{DC4D9AC9-C2E9-4476-A590-4E4E13336DEE}" destId="{F364A5E4-8D1C-4084-AE79-C0E7C2FD4688}" srcOrd="1" destOrd="0" presId="urn:microsoft.com/office/officeart/2005/8/layout/orgChart1"/>
    <dgm:cxn modelId="{070AB550-A483-4F56-9FE6-7CFB5C158DB5}" type="presParOf" srcId="{D2E322A4-7626-434D-BE01-7DAA4BBD7E4B}" destId="{D5363CAC-F2EB-4CF5-8248-9BA66C8B1793}" srcOrd="1" destOrd="0" presId="urn:microsoft.com/office/officeart/2005/8/layout/orgChart1"/>
    <dgm:cxn modelId="{9F98177F-6349-4009-9493-B3863B5FDE8E}" type="presParOf" srcId="{D2E322A4-7626-434D-BE01-7DAA4BBD7E4B}" destId="{759BA6C2-F5A4-4E15-A577-E5482659C066}" srcOrd="2" destOrd="0" presId="urn:microsoft.com/office/officeart/2005/8/layout/orgChart1"/>
    <dgm:cxn modelId="{C9F8AC9C-3011-44F7-8492-348298A9C05F}" type="presParOf" srcId="{9B9D2347-6C86-401D-AB4B-3D102EBCF023}" destId="{34A722A8-0CE4-4BB5-ACD5-370F47153D9B}" srcOrd="2" destOrd="0" presId="urn:microsoft.com/office/officeart/2005/8/layout/orgChart1"/>
    <dgm:cxn modelId="{0742843F-D441-47A6-A18C-CC36A1B9BC4F}" type="presParOf" srcId="{9B9D2347-6C86-401D-AB4B-3D102EBCF023}" destId="{1B53CFE9-9A67-41C5-B42B-9D4460651AD9}" srcOrd="3" destOrd="0" presId="urn:microsoft.com/office/officeart/2005/8/layout/orgChart1"/>
    <dgm:cxn modelId="{635851AC-895C-4BFF-B47A-010BAEE97687}" type="presParOf" srcId="{1B53CFE9-9A67-41C5-B42B-9D4460651AD9}" destId="{9126E28E-B09D-4543-A27C-B330F50CCC37}" srcOrd="0" destOrd="0" presId="urn:microsoft.com/office/officeart/2005/8/layout/orgChart1"/>
    <dgm:cxn modelId="{77CD0E32-1538-4A04-8F9A-222A3C6E1203}" type="presParOf" srcId="{9126E28E-B09D-4543-A27C-B330F50CCC37}" destId="{E60B65B7-B36E-4A78-AB86-D4D72B9CCE43}" srcOrd="0" destOrd="0" presId="urn:microsoft.com/office/officeart/2005/8/layout/orgChart1"/>
    <dgm:cxn modelId="{080284A0-677D-4265-9C23-D99059B05CD3}" type="presParOf" srcId="{9126E28E-B09D-4543-A27C-B330F50CCC37}" destId="{697F4239-7424-4555-B9C8-2458291C03AE}" srcOrd="1" destOrd="0" presId="urn:microsoft.com/office/officeart/2005/8/layout/orgChart1"/>
    <dgm:cxn modelId="{FB465E73-53EB-4C8F-A7B1-3895A8A83EDF}" type="presParOf" srcId="{1B53CFE9-9A67-41C5-B42B-9D4460651AD9}" destId="{599714DD-85CC-4D8A-AA10-428BDC75A3C7}" srcOrd="1" destOrd="0" presId="urn:microsoft.com/office/officeart/2005/8/layout/orgChart1"/>
    <dgm:cxn modelId="{9D280B7A-165D-4AD2-A78E-3D819090C982}" type="presParOf" srcId="{1B53CFE9-9A67-41C5-B42B-9D4460651AD9}" destId="{A514194A-F4A2-4C27-A449-DC7334A7F98F}" srcOrd="2" destOrd="0" presId="urn:microsoft.com/office/officeart/2005/8/layout/orgChart1"/>
    <dgm:cxn modelId="{BE66AF59-9E07-41E9-A4B0-16A19411DC0C}" type="presParOf" srcId="{9B9D2347-6C86-401D-AB4B-3D102EBCF023}" destId="{166B22A1-63F1-4A27-9600-165D646BC120}" srcOrd="4" destOrd="0" presId="urn:microsoft.com/office/officeart/2005/8/layout/orgChart1"/>
    <dgm:cxn modelId="{6A2C6083-293A-4C1F-A388-8F87083CB716}" type="presParOf" srcId="{9B9D2347-6C86-401D-AB4B-3D102EBCF023}" destId="{54F55EBC-A1EA-4519-AD48-1B9D437FE12F}" srcOrd="5" destOrd="0" presId="urn:microsoft.com/office/officeart/2005/8/layout/orgChart1"/>
    <dgm:cxn modelId="{A0A8C76F-7545-4751-BA07-039CEFDFDAE5}" type="presParOf" srcId="{54F55EBC-A1EA-4519-AD48-1B9D437FE12F}" destId="{A7DCF433-51B7-4F03-A92C-1DDD050EC903}" srcOrd="0" destOrd="0" presId="urn:microsoft.com/office/officeart/2005/8/layout/orgChart1"/>
    <dgm:cxn modelId="{EBE0FAE7-4B8B-4A41-88A0-3527B0E452F9}" type="presParOf" srcId="{A7DCF433-51B7-4F03-A92C-1DDD050EC903}" destId="{D2D2864D-FF80-4F74-ACA3-8CA02E6B0421}" srcOrd="0" destOrd="0" presId="urn:microsoft.com/office/officeart/2005/8/layout/orgChart1"/>
    <dgm:cxn modelId="{1AD835E9-4AFF-4AD2-B3F8-89B807387421}" type="presParOf" srcId="{A7DCF433-51B7-4F03-A92C-1DDD050EC903}" destId="{515D61EB-8CA5-4AF8-A899-502F1B6E41B5}" srcOrd="1" destOrd="0" presId="urn:microsoft.com/office/officeart/2005/8/layout/orgChart1"/>
    <dgm:cxn modelId="{EF56F4C9-6A3B-41B0-B7B3-4AC77C3437B0}" type="presParOf" srcId="{54F55EBC-A1EA-4519-AD48-1B9D437FE12F}" destId="{4129CEA3-6176-4E3C-8F8E-AC0E2539DF65}" srcOrd="1" destOrd="0" presId="urn:microsoft.com/office/officeart/2005/8/layout/orgChart1"/>
    <dgm:cxn modelId="{2C2B15B7-D18E-4449-84FE-6A8D687EC81F}" type="presParOf" srcId="{54F55EBC-A1EA-4519-AD48-1B9D437FE12F}" destId="{C4D6067D-6CC2-422A-A766-B716B1677F45}" srcOrd="2" destOrd="0" presId="urn:microsoft.com/office/officeart/2005/8/layout/orgChart1"/>
    <dgm:cxn modelId="{8EE4837B-175E-4A03-9681-9681D1D30DFB}" type="presParOf" srcId="{9B9D2347-6C86-401D-AB4B-3D102EBCF023}" destId="{D81D3A76-BF09-424C-AE5F-7C41ABD92456}" srcOrd="6" destOrd="0" presId="urn:microsoft.com/office/officeart/2005/8/layout/orgChart1"/>
    <dgm:cxn modelId="{D3CDA713-13A3-48DE-A240-A0D7D1949D7B}" type="presParOf" srcId="{9B9D2347-6C86-401D-AB4B-3D102EBCF023}" destId="{F6CEA4B7-7296-4451-99ED-873C147D9B02}" srcOrd="7" destOrd="0" presId="urn:microsoft.com/office/officeart/2005/8/layout/orgChart1"/>
    <dgm:cxn modelId="{B0ABA2B8-92CD-495B-8028-D55EF42996EE}" type="presParOf" srcId="{F6CEA4B7-7296-4451-99ED-873C147D9B02}" destId="{7F0B535E-F93F-4C2C-90F2-B0CFE8B9AB62}" srcOrd="0" destOrd="0" presId="urn:microsoft.com/office/officeart/2005/8/layout/orgChart1"/>
    <dgm:cxn modelId="{6D6360BB-ADED-4B5F-B60B-ADE6D5180719}" type="presParOf" srcId="{7F0B535E-F93F-4C2C-90F2-B0CFE8B9AB62}" destId="{6EEDFDE5-3F88-4760-B16B-223F49C5BEC7}" srcOrd="0" destOrd="0" presId="urn:microsoft.com/office/officeart/2005/8/layout/orgChart1"/>
    <dgm:cxn modelId="{8F2B49C3-D5E1-4CB9-ADE6-0D07FA4BB0A6}" type="presParOf" srcId="{7F0B535E-F93F-4C2C-90F2-B0CFE8B9AB62}" destId="{FE8BD47A-0C98-411D-8E1A-34096B0A9E6E}" srcOrd="1" destOrd="0" presId="urn:microsoft.com/office/officeart/2005/8/layout/orgChart1"/>
    <dgm:cxn modelId="{18DF58BC-E764-411A-BC09-55749055C605}" type="presParOf" srcId="{F6CEA4B7-7296-4451-99ED-873C147D9B02}" destId="{068976E2-5F74-4319-BF77-150ED55C86C9}" srcOrd="1" destOrd="0" presId="urn:microsoft.com/office/officeart/2005/8/layout/orgChart1"/>
    <dgm:cxn modelId="{DFD21A0A-9F2E-47FD-B526-A79539127318}" type="presParOf" srcId="{F6CEA4B7-7296-4451-99ED-873C147D9B02}" destId="{D176EAE7-C076-498A-908B-40E2BF102356}" srcOrd="2" destOrd="0" presId="urn:microsoft.com/office/officeart/2005/8/layout/orgChart1"/>
    <dgm:cxn modelId="{AC5F01CE-E039-48E6-9DF4-A4EE109A2C63}" type="presParOf" srcId="{7E5A105E-5767-49F0-8420-69EF8A1DC870}" destId="{2F7F5673-6093-4E2B-82A6-B5FB712B2692}" srcOrd="2" destOrd="0" presId="urn:microsoft.com/office/officeart/2005/8/layout/orgChart1"/>
    <dgm:cxn modelId="{20799409-7595-4068-BBBF-6EEFAA752218}" type="presParOf" srcId="{2F7F5673-6093-4E2B-82A6-B5FB712B2692}" destId="{5B057840-9915-4D35-B341-143F6B41EC4E}" srcOrd="0" destOrd="0" presId="urn:microsoft.com/office/officeart/2005/8/layout/orgChart1"/>
    <dgm:cxn modelId="{772B19D5-BAF2-4F07-BAF3-61BF84A73CE7}" type="presParOf" srcId="{2F7F5673-6093-4E2B-82A6-B5FB712B2692}" destId="{5DD9CDE8-2E93-417D-BA1B-CC133189A6A9}" srcOrd="1" destOrd="0" presId="urn:microsoft.com/office/officeart/2005/8/layout/orgChart1"/>
    <dgm:cxn modelId="{D2346E94-0EEA-49A1-A312-3FEFFDA32766}" type="presParOf" srcId="{5DD9CDE8-2E93-417D-BA1B-CC133189A6A9}" destId="{3C7A3274-B70B-4B62-B127-456377F44A52}" srcOrd="0" destOrd="0" presId="urn:microsoft.com/office/officeart/2005/8/layout/orgChart1"/>
    <dgm:cxn modelId="{9A89796E-D3CF-40FF-9FA9-3ED34BB84383}" type="presParOf" srcId="{3C7A3274-B70B-4B62-B127-456377F44A52}" destId="{0295239A-0B91-4489-8402-D3CDD0F63DBD}" srcOrd="0" destOrd="0" presId="urn:microsoft.com/office/officeart/2005/8/layout/orgChart1"/>
    <dgm:cxn modelId="{D15010CF-A80B-4A45-A639-9A532FEAE3AC}" type="presParOf" srcId="{3C7A3274-B70B-4B62-B127-456377F44A52}" destId="{242897F6-AB8F-4D7D-A351-663DF37E7005}" srcOrd="1" destOrd="0" presId="urn:microsoft.com/office/officeart/2005/8/layout/orgChart1"/>
    <dgm:cxn modelId="{6A4511CE-59EE-46F8-B1C6-FD392D04E490}" type="presParOf" srcId="{5DD9CDE8-2E93-417D-BA1B-CC133189A6A9}" destId="{1C570FF3-50DB-42B6-AFCF-1F3D34D44FD9}" srcOrd="1" destOrd="0" presId="urn:microsoft.com/office/officeart/2005/8/layout/orgChart1"/>
    <dgm:cxn modelId="{0D2CB8BA-51C0-4E68-9F14-94D5219075BE}" type="presParOf" srcId="{5DD9CDE8-2E93-417D-BA1B-CC133189A6A9}" destId="{3156A6A2-27B2-41D0-A9DE-15436999815A}" srcOrd="2" destOrd="0" presId="urn:microsoft.com/office/officeart/2005/8/layout/orgChart1"/>
    <dgm:cxn modelId="{92BC5F81-F54E-4C0D-8B9B-9ECE4D329ACB}" type="presParOf" srcId="{2F7F5673-6093-4E2B-82A6-B5FB712B2692}" destId="{5A88286B-D06A-4C02-978B-6EBF1116C893}" srcOrd="2" destOrd="0" presId="urn:microsoft.com/office/officeart/2005/8/layout/orgChart1"/>
    <dgm:cxn modelId="{65742ADA-C03A-4B6B-A449-1B1D0F5549F7}" type="presParOf" srcId="{2F7F5673-6093-4E2B-82A6-B5FB712B2692}" destId="{4E2B84BD-989F-4837-9690-24876D0019F5}" srcOrd="3" destOrd="0" presId="urn:microsoft.com/office/officeart/2005/8/layout/orgChart1"/>
    <dgm:cxn modelId="{5DD8AD05-04FA-420C-A040-D8B526FB0242}" type="presParOf" srcId="{4E2B84BD-989F-4837-9690-24876D0019F5}" destId="{C2FE0B56-1166-484B-8B74-7929C905F46D}" srcOrd="0" destOrd="0" presId="urn:microsoft.com/office/officeart/2005/8/layout/orgChart1"/>
    <dgm:cxn modelId="{3ECF270C-C638-41F9-8D52-CE75A0068263}" type="presParOf" srcId="{C2FE0B56-1166-484B-8B74-7929C905F46D}" destId="{9CFC7F0D-A7E8-4364-8359-B424206AE288}" srcOrd="0" destOrd="0" presId="urn:microsoft.com/office/officeart/2005/8/layout/orgChart1"/>
    <dgm:cxn modelId="{14CC9EC0-8E8E-4EF6-A4D4-947B864038A9}" type="presParOf" srcId="{C2FE0B56-1166-484B-8B74-7929C905F46D}" destId="{BD29207F-1C46-4F4B-808D-7785616508A7}" srcOrd="1" destOrd="0" presId="urn:microsoft.com/office/officeart/2005/8/layout/orgChart1"/>
    <dgm:cxn modelId="{2BD5156A-58CE-4FFB-829F-40C6B9E46131}" type="presParOf" srcId="{4E2B84BD-989F-4837-9690-24876D0019F5}" destId="{4A8EDAE5-75F9-449D-9225-833F89528B0B}" srcOrd="1" destOrd="0" presId="urn:microsoft.com/office/officeart/2005/8/layout/orgChart1"/>
    <dgm:cxn modelId="{3F18976D-F5FB-4E01-809C-8158E3503C02}" type="presParOf" srcId="{4E2B84BD-989F-4837-9690-24876D0019F5}" destId="{1AC8EE0B-E82E-4131-B269-BF983E25ECB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22D8BF1-DB34-441C-B164-90DBB33B13B8}" type="doc">
      <dgm:prSet loTypeId="urn:microsoft.com/office/officeart/2005/8/layout/orgChart1" loCatId="hierarchy" qsTypeId="urn:microsoft.com/office/officeart/2005/8/quickstyle/3d3" qsCatId="3D" csTypeId="urn:microsoft.com/office/officeart/2005/8/colors/accent1_2" csCatId="accent1"/>
      <dgm:spPr/>
    </dgm:pt>
    <dgm:pt modelId="{EC1614A9-1909-467B-8606-634E19030D9E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>
              <a:ln/>
              <a:effectLst/>
              <a:latin typeface="Arial" charset="0"/>
              <a:cs typeface="Arial" charset="0"/>
            </a:rPr>
            <a:t>Liliane VOLGA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>
              <a:ln/>
              <a:effectLst/>
              <a:latin typeface="Arial" charset="0"/>
              <a:cs typeface="Arial" charset="0"/>
            </a:rPr>
            <a:t>Directrice du Personnel</a:t>
          </a:r>
          <a:endParaRPr kumimoji="0" lang="fr-FR" b="0" i="0" u="none" strike="noStrike" cap="none" normalizeH="0" baseline="0">
            <a:ln/>
            <a:effectLst>
              <a:outerShdw blurRad="38100" dist="38100" dir="2700000" algn="tl">
                <a:srgbClr val="000000"/>
              </a:outerShdw>
            </a:effectLst>
            <a:latin typeface="Times New Roman" pitchFamily="18" charset="0"/>
            <a:cs typeface="Arial" charset="0"/>
          </a:endParaRPr>
        </a:p>
      </dgm:t>
    </dgm:pt>
    <dgm:pt modelId="{CCD82D3F-9359-4760-9EDF-B6E8D05595E1}" type="parTrans" cxnId="{866BA71C-16B3-44B7-8D1F-74880ED64086}">
      <dgm:prSet/>
      <dgm:spPr/>
      <dgm:t>
        <a:bodyPr/>
        <a:lstStyle/>
        <a:p>
          <a:endParaRPr lang="fr-FR"/>
        </a:p>
      </dgm:t>
    </dgm:pt>
    <dgm:pt modelId="{5677ACD4-A536-4B32-B64C-F2248D381EFA}" type="sibTrans" cxnId="{866BA71C-16B3-44B7-8D1F-74880ED64086}">
      <dgm:prSet/>
      <dgm:spPr/>
      <dgm:t>
        <a:bodyPr/>
        <a:lstStyle/>
        <a:p>
          <a:endParaRPr lang="fr-FR"/>
        </a:p>
      </dgm:t>
    </dgm:pt>
    <dgm:pt modelId="{78B33920-3D0C-4846-8CD3-CDADE05D47F8}" type="asst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>
              <a:ln/>
              <a:effectLst/>
              <a:latin typeface="Arial" charset="0"/>
              <a:cs typeface="Arial" charset="0"/>
            </a:rPr>
            <a:t>Christine CREBILLON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>
              <a:ln/>
              <a:effectLst/>
              <a:latin typeface="Arial" charset="0"/>
              <a:cs typeface="Arial" charset="0"/>
            </a:rPr>
            <a:t>Assistante de Direction</a:t>
          </a:r>
          <a:endParaRPr kumimoji="0" lang="fr-FR" b="0" i="0" u="none" strike="noStrike" cap="none" normalizeH="0" baseline="0">
            <a:ln/>
            <a:effectLst>
              <a:outerShdw blurRad="38100" dist="38100" dir="2700000" algn="tl">
                <a:srgbClr val="000000"/>
              </a:outerShdw>
            </a:effectLst>
            <a:latin typeface="Times New Roman" pitchFamily="18" charset="0"/>
            <a:cs typeface="Arial" charset="0"/>
          </a:endParaRPr>
        </a:p>
      </dgm:t>
    </dgm:pt>
    <dgm:pt modelId="{3A17BB83-7CBD-4F36-9141-DC34D01D3024}" type="parTrans" cxnId="{99BC552B-2646-456E-B4EA-9394F18E0715}">
      <dgm:prSet/>
      <dgm:spPr/>
      <dgm:t>
        <a:bodyPr/>
        <a:lstStyle/>
        <a:p>
          <a:endParaRPr lang="fr-FR"/>
        </a:p>
      </dgm:t>
    </dgm:pt>
    <dgm:pt modelId="{E0F09C1A-BCE6-4EA8-A487-E6554E42BEF5}" type="sibTrans" cxnId="{99BC552B-2646-456E-B4EA-9394F18E0715}">
      <dgm:prSet/>
      <dgm:spPr/>
      <dgm:t>
        <a:bodyPr/>
        <a:lstStyle/>
        <a:p>
          <a:endParaRPr lang="fr-FR"/>
        </a:p>
      </dgm:t>
    </dgm:pt>
    <dgm:pt modelId="{70A5A976-B62F-4ECA-8CB7-7A8FF93BD1B5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>
              <a:ln/>
              <a:effectLst/>
              <a:latin typeface="Arial" charset="0"/>
              <a:cs typeface="Arial" charset="0"/>
            </a:rPr>
            <a:t>Anne Marie VIGO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>
              <a:ln/>
              <a:effectLst/>
              <a:latin typeface="Arial" charset="0"/>
              <a:cs typeface="Arial" charset="0"/>
            </a:rPr>
            <a:t>Secrétaire</a:t>
          </a:r>
          <a:endParaRPr kumimoji="0" lang="fr-FR" b="0" i="0" u="none" strike="noStrike" cap="none" normalizeH="0" baseline="0">
            <a:ln/>
            <a:effectLst>
              <a:outerShdw blurRad="38100" dist="38100" dir="2700000" algn="tl">
                <a:srgbClr val="000000"/>
              </a:outerShdw>
            </a:effectLst>
            <a:latin typeface="Times New Roman" pitchFamily="18" charset="0"/>
            <a:cs typeface="Arial" charset="0"/>
          </a:endParaRPr>
        </a:p>
      </dgm:t>
    </dgm:pt>
    <dgm:pt modelId="{17307B67-215A-4998-B26F-0624F3FE8173}" type="parTrans" cxnId="{0C93D523-94A4-4090-9418-DCE534E539D2}">
      <dgm:prSet/>
      <dgm:spPr/>
      <dgm:t>
        <a:bodyPr/>
        <a:lstStyle/>
        <a:p>
          <a:endParaRPr lang="fr-FR"/>
        </a:p>
      </dgm:t>
    </dgm:pt>
    <dgm:pt modelId="{35DCDC30-4B2A-47D9-8CC9-C0B5BED6B53B}" type="sibTrans" cxnId="{0C93D523-94A4-4090-9418-DCE534E539D2}">
      <dgm:prSet/>
      <dgm:spPr/>
      <dgm:t>
        <a:bodyPr/>
        <a:lstStyle/>
        <a:p>
          <a:endParaRPr lang="fr-FR"/>
        </a:p>
      </dgm:t>
    </dgm:pt>
    <dgm:pt modelId="{76CBAB3F-7ED0-441F-99C2-B96876E99300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>
              <a:ln/>
              <a:effectLst/>
              <a:latin typeface="Arial" charset="0"/>
              <a:cs typeface="Arial" charset="0"/>
            </a:rPr>
            <a:t>Françoise HUREL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>
              <a:ln/>
              <a:effectLst/>
              <a:latin typeface="Arial" charset="0"/>
              <a:cs typeface="Arial" charset="0"/>
            </a:rPr>
            <a:t>Secrétaire</a:t>
          </a:r>
          <a:endParaRPr kumimoji="0" lang="fr-FR" b="0" i="0" u="none" strike="noStrike" cap="none" normalizeH="0" baseline="0">
            <a:ln/>
            <a:effectLst>
              <a:outerShdw blurRad="38100" dist="38100" dir="2700000" algn="tl">
                <a:srgbClr val="000000"/>
              </a:outerShdw>
            </a:effectLst>
            <a:latin typeface="Times New Roman" pitchFamily="18" charset="0"/>
            <a:cs typeface="Arial" charset="0"/>
          </a:endParaRPr>
        </a:p>
      </dgm:t>
    </dgm:pt>
    <dgm:pt modelId="{C0A50E21-C523-41AF-8D56-968351117EAE}" type="parTrans" cxnId="{D79BA5B6-402A-4D4B-8C9A-50FA13C0D1E0}">
      <dgm:prSet/>
      <dgm:spPr/>
      <dgm:t>
        <a:bodyPr/>
        <a:lstStyle/>
        <a:p>
          <a:endParaRPr lang="fr-FR"/>
        </a:p>
      </dgm:t>
    </dgm:pt>
    <dgm:pt modelId="{45EC3376-0160-41AD-932F-0D9529929A9C}" type="sibTrans" cxnId="{D79BA5B6-402A-4D4B-8C9A-50FA13C0D1E0}">
      <dgm:prSet/>
      <dgm:spPr/>
      <dgm:t>
        <a:bodyPr/>
        <a:lstStyle/>
        <a:p>
          <a:endParaRPr lang="fr-FR"/>
        </a:p>
      </dgm:t>
    </dgm:pt>
    <dgm:pt modelId="{3B682713-B462-406C-AC53-1923C638831D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>
              <a:ln/>
              <a:effectLst/>
              <a:latin typeface="Arial" charset="0"/>
              <a:cs typeface="Arial" charset="0"/>
            </a:rPr>
            <a:t>Valérie FRANKIN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b="0" i="0" u="none" strike="noStrike" cap="none" normalizeH="0" baseline="0">
              <a:ln/>
              <a:effectLst/>
              <a:latin typeface="Arial" charset="0"/>
              <a:cs typeface="Arial" charset="0"/>
            </a:rPr>
            <a:t>Assistante Sociale</a:t>
          </a:r>
          <a:endParaRPr kumimoji="0" lang="fr-FR" b="0" i="0" u="none" strike="noStrike" cap="none" normalizeH="0" baseline="0">
            <a:ln/>
            <a:effectLst>
              <a:outerShdw blurRad="38100" dist="38100" dir="2700000" algn="tl">
                <a:srgbClr val="000000"/>
              </a:outerShdw>
            </a:effectLst>
            <a:latin typeface="Times New Roman" pitchFamily="18" charset="0"/>
            <a:cs typeface="Arial" charset="0"/>
          </a:endParaRPr>
        </a:p>
      </dgm:t>
    </dgm:pt>
    <dgm:pt modelId="{F65E70C2-F23F-4929-AE32-D7A7C7B871C0}" type="parTrans" cxnId="{197A5B16-D4B2-494A-8008-1E125C29D29C}">
      <dgm:prSet/>
      <dgm:spPr/>
      <dgm:t>
        <a:bodyPr/>
        <a:lstStyle/>
        <a:p>
          <a:endParaRPr lang="fr-FR"/>
        </a:p>
      </dgm:t>
    </dgm:pt>
    <dgm:pt modelId="{00C7CDF8-14C1-4D9C-9830-5B3C56D9F5B7}" type="sibTrans" cxnId="{197A5B16-D4B2-494A-8008-1E125C29D29C}">
      <dgm:prSet/>
      <dgm:spPr/>
      <dgm:t>
        <a:bodyPr/>
        <a:lstStyle/>
        <a:p>
          <a:endParaRPr lang="fr-FR"/>
        </a:p>
      </dgm:t>
    </dgm:pt>
    <dgm:pt modelId="{74928BF3-BB43-4E8D-AA1D-131FFAF6E2FF}" type="pres">
      <dgm:prSet presAssocID="{722D8BF1-DB34-441C-B164-90DBB33B13B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1AECD32A-933B-4CEF-9385-B1C0AD2C1E17}" type="pres">
      <dgm:prSet presAssocID="{EC1614A9-1909-467B-8606-634E19030D9E}" presName="hierRoot1" presStyleCnt="0">
        <dgm:presLayoutVars>
          <dgm:hierBranch/>
        </dgm:presLayoutVars>
      </dgm:prSet>
      <dgm:spPr/>
    </dgm:pt>
    <dgm:pt modelId="{288FCBBE-59D7-434B-9780-F3B70222903E}" type="pres">
      <dgm:prSet presAssocID="{EC1614A9-1909-467B-8606-634E19030D9E}" presName="rootComposite1" presStyleCnt="0"/>
      <dgm:spPr/>
    </dgm:pt>
    <dgm:pt modelId="{83DD1729-B39F-4DC3-8C2B-CC3FE7330198}" type="pres">
      <dgm:prSet presAssocID="{EC1614A9-1909-467B-8606-634E19030D9E}" presName="rootText1" presStyleLbl="node0" presStyleIdx="0" presStyleCnt="1">
        <dgm:presLayoutVars>
          <dgm:chPref val="3"/>
        </dgm:presLayoutVars>
      </dgm:prSet>
      <dgm:spPr/>
    </dgm:pt>
    <dgm:pt modelId="{256822C6-ACA6-4B8C-8B67-B5A1D573508A}" type="pres">
      <dgm:prSet presAssocID="{EC1614A9-1909-467B-8606-634E19030D9E}" presName="rootConnector1" presStyleLbl="node1" presStyleIdx="0" presStyleCnt="0"/>
      <dgm:spPr/>
    </dgm:pt>
    <dgm:pt modelId="{C0983CB6-234A-486D-BF10-F5CA737DC94D}" type="pres">
      <dgm:prSet presAssocID="{EC1614A9-1909-467B-8606-634E19030D9E}" presName="hierChild2" presStyleCnt="0"/>
      <dgm:spPr/>
    </dgm:pt>
    <dgm:pt modelId="{DCBAF795-F973-4127-AB81-BCE89AFD2DE7}" type="pres">
      <dgm:prSet presAssocID="{17307B67-215A-4998-B26F-0624F3FE8173}" presName="Name35" presStyleLbl="parChTrans1D2" presStyleIdx="0" presStyleCnt="4"/>
      <dgm:spPr/>
    </dgm:pt>
    <dgm:pt modelId="{63200459-5636-486F-BF1F-B4BB6F60B449}" type="pres">
      <dgm:prSet presAssocID="{70A5A976-B62F-4ECA-8CB7-7A8FF93BD1B5}" presName="hierRoot2" presStyleCnt="0">
        <dgm:presLayoutVars>
          <dgm:hierBranch/>
        </dgm:presLayoutVars>
      </dgm:prSet>
      <dgm:spPr/>
    </dgm:pt>
    <dgm:pt modelId="{C5E5E513-23F3-4102-8366-C9348A2785CC}" type="pres">
      <dgm:prSet presAssocID="{70A5A976-B62F-4ECA-8CB7-7A8FF93BD1B5}" presName="rootComposite" presStyleCnt="0"/>
      <dgm:spPr/>
    </dgm:pt>
    <dgm:pt modelId="{B4293E64-2854-4E9D-9413-E2C4C64F1D11}" type="pres">
      <dgm:prSet presAssocID="{70A5A976-B62F-4ECA-8CB7-7A8FF93BD1B5}" presName="rootText" presStyleLbl="node2" presStyleIdx="0" presStyleCnt="3">
        <dgm:presLayoutVars>
          <dgm:chPref val="3"/>
        </dgm:presLayoutVars>
      </dgm:prSet>
      <dgm:spPr/>
    </dgm:pt>
    <dgm:pt modelId="{11FB2AA7-01EF-4F42-AE2E-73369F2BADF1}" type="pres">
      <dgm:prSet presAssocID="{70A5A976-B62F-4ECA-8CB7-7A8FF93BD1B5}" presName="rootConnector" presStyleLbl="node2" presStyleIdx="0" presStyleCnt="3"/>
      <dgm:spPr/>
    </dgm:pt>
    <dgm:pt modelId="{92E50D7F-BF35-487D-B527-B25E419DB5A6}" type="pres">
      <dgm:prSet presAssocID="{70A5A976-B62F-4ECA-8CB7-7A8FF93BD1B5}" presName="hierChild4" presStyleCnt="0"/>
      <dgm:spPr/>
    </dgm:pt>
    <dgm:pt modelId="{A24B898E-36F5-4CB5-89B5-6E05B43D4ED9}" type="pres">
      <dgm:prSet presAssocID="{70A5A976-B62F-4ECA-8CB7-7A8FF93BD1B5}" presName="hierChild5" presStyleCnt="0"/>
      <dgm:spPr/>
    </dgm:pt>
    <dgm:pt modelId="{9070418A-65C7-4EA2-865D-1B1978082C50}" type="pres">
      <dgm:prSet presAssocID="{C0A50E21-C523-41AF-8D56-968351117EAE}" presName="Name35" presStyleLbl="parChTrans1D2" presStyleIdx="1" presStyleCnt="4"/>
      <dgm:spPr/>
    </dgm:pt>
    <dgm:pt modelId="{B9820D5E-F025-4F42-8902-64248C10CF2F}" type="pres">
      <dgm:prSet presAssocID="{76CBAB3F-7ED0-441F-99C2-B96876E99300}" presName="hierRoot2" presStyleCnt="0">
        <dgm:presLayoutVars>
          <dgm:hierBranch/>
        </dgm:presLayoutVars>
      </dgm:prSet>
      <dgm:spPr/>
    </dgm:pt>
    <dgm:pt modelId="{A828620D-DD57-4991-92A4-2FE1E61DF4F8}" type="pres">
      <dgm:prSet presAssocID="{76CBAB3F-7ED0-441F-99C2-B96876E99300}" presName="rootComposite" presStyleCnt="0"/>
      <dgm:spPr/>
    </dgm:pt>
    <dgm:pt modelId="{0F4B7FED-C25C-4D42-B1E1-2DD6AE30B04E}" type="pres">
      <dgm:prSet presAssocID="{76CBAB3F-7ED0-441F-99C2-B96876E99300}" presName="rootText" presStyleLbl="node2" presStyleIdx="1" presStyleCnt="3">
        <dgm:presLayoutVars>
          <dgm:chPref val="3"/>
        </dgm:presLayoutVars>
      </dgm:prSet>
      <dgm:spPr/>
    </dgm:pt>
    <dgm:pt modelId="{863AC5E3-8C42-432C-A0E6-EBDA25E82FCF}" type="pres">
      <dgm:prSet presAssocID="{76CBAB3F-7ED0-441F-99C2-B96876E99300}" presName="rootConnector" presStyleLbl="node2" presStyleIdx="1" presStyleCnt="3"/>
      <dgm:spPr/>
    </dgm:pt>
    <dgm:pt modelId="{7C744E90-CEC0-42D8-B4EE-6E1EA9DA1C74}" type="pres">
      <dgm:prSet presAssocID="{76CBAB3F-7ED0-441F-99C2-B96876E99300}" presName="hierChild4" presStyleCnt="0"/>
      <dgm:spPr/>
    </dgm:pt>
    <dgm:pt modelId="{0B6A41DE-ADED-4000-AD9F-CE77CD3C4E58}" type="pres">
      <dgm:prSet presAssocID="{76CBAB3F-7ED0-441F-99C2-B96876E99300}" presName="hierChild5" presStyleCnt="0"/>
      <dgm:spPr/>
    </dgm:pt>
    <dgm:pt modelId="{A036C046-1D45-419C-B5B5-51B0A7FEB5BE}" type="pres">
      <dgm:prSet presAssocID="{F65E70C2-F23F-4929-AE32-D7A7C7B871C0}" presName="Name35" presStyleLbl="parChTrans1D2" presStyleIdx="2" presStyleCnt="4"/>
      <dgm:spPr/>
    </dgm:pt>
    <dgm:pt modelId="{BFEF314E-AC6B-42EA-B435-504F0578DDB8}" type="pres">
      <dgm:prSet presAssocID="{3B682713-B462-406C-AC53-1923C638831D}" presName="hierRoot2" presStyleCnt="0">
        <dgm:presLayoutVars>
          <dgm:hierBranch/>
        </dgm:presLayoutVars>
      </dgm:prSet>
      <dgm:spPr/>
    </dgm:pt>
    <dgm:pt modelId="{35CFCE87-F1CD-4468-A350-0DC873C88DAD}" type="pres">
      <dgm:prSet presAssocID="{3B682713-B462-406C-AC53-1923C638831D}" presName="rootComposite" presStyleCnt="0"/>
      <dgm:spPr/>
    </dgm:pt>
    <dgm:pt modelId="{7569E5D9-3D38-42D7-B1FB-65DE7C2300ED}" type="pres">
      <dgm:prSet presAssocID="{3B682713-B462-406C-AC53-1923C638831D}" presName="rootText" presStyleLbl="node2" presStyleIdx="2" presStyleCnt="3">
        <dgm:presLayoutVars>
          <dgm:chPref val="3"/>
        </dgm:presLayoutVars>
      </dgm:prSet>
      <dgm:spPr/>
    </dgm:pt>
    <dgm:pt modelId="{A11B9016-CE0A-4B4A-9102-EF1C60D96674}" type="pres">
      <dgm:prSet presAssocID="{3B682713-B462-406C-AC53-1923C638831D}" presName="rootConnector" presStyleLbl="node2" presStyleIdx="2" presStyleCnt="3"/>
      <dgm:spPr/>
    </dgm:pt>
    <dgm:pt modelId="{1BAAB262-1E07-4B2D-9E2E-589CC5FBF349}" type="pres">
      <dgm:prSet presAssocID="{3B682713-B462-406C-AC53-1923C638831D}" presName="hierChild4" presStyleCnt="0"/>
      <dgm:spPr/>
    </dgm:pt>
    <dgm:pt modelId="{C1A2D960-15B7-4B04-A8B0-49D1C46005D3}" type="pres">
      <dgm:prSet presAssocID="{3B682713-B462-406C-AC53-1923C638831D}" presName="hierChild5" presStyleCnt="0"/>
      <dgm:spPr/>
    </dgm:pt>
    <dgm:pt modelId="{C5EA1049-F0CA-4606-A898-A2508698B285}" type="pres">
      <dgm:prSet presAssocID="{EC1614A9-1909-467B-8606-634E19030D9E}" presName="hierChild3" presStyleCnt="0"/>
      <dgm:spPr/>
    </dgm:pt>
    <dgm:pt modelId="{42B9E1A5-AAA7-4E78-80C9-D75ABFD0243F}" type="pres">
      <dgm:prSet presAssocID="{3A17BB83-7CBD-4F36-9141-DC34D01D3024}" presName="Name111" presStyleLbl="parChTrans1D2" presStyleIdx="3" presStyleCnt="4"/>
      <dgm:spPr/>
    </dgm:pt>
    <dgm:pt modelId="{935EA023-655D-438C-B2DB-07F7CB2F3222}" type="pres">
      <dgm:prSet presAssocID="{78B33920-3D0C-4846-8CD3-CDADE05D47F8}" presName="hierRoot3" presStyleCnt="0">
        <dgm:presLayoutVars>
          <dgm:hierBranch/>
        </dgm:presLayoutVars>
      </dgm:prSet>
      <dgm:spPr/>
    </dgm:pt>
    <dgm:pt modelId="{0EDCD4A2-1EFA-4AC8-801A-64B58BD71B32}" type="pres">
      <dgm:prSet presAssocID="{78B33920-3D0C-4846-8CD3-CDADE05D47F8}" presName="rootComposite3" presStyleCnt="0"/>
      <dgm:spPr/>
    </dgm:pt>
    <dgm:pt modelId="{9E73E014-5321-4AD4-853B-CEA4CC8057CA}" type="pres">
      <dgm:prSet presAssocID="{78B33920-3D0C-4846-8CD3-CDADE05D47F8}" presName="rootText3" presStyleLbl="asst1" presStyleIdx="0" presStyleCnt="1">
        <dgm:presLayoutVars>
          <dgm:chPref val="3"/>
        </dgm:presLayoutVars>
      </dgm:prSet>
      <dgm:spPr/>
    </dgm:pt>
    <dgm:pt modelId="{6020BB85-A309-4A5E-BA46-3857434B9321}" type="pres">
      <dgm:prSet presAssocID="{78B33920-3D0C-4846-8CD3-CDADE05D47F8}" presName="rootConnector3" presStyleLbl="asst1" presStyleIdx="0" presStyleCnt="1"/>
      <dgm:spPr/>
    </dgm:pt>
    <dgm:pt modelId="{0B0AD91C-42BE-4688-9B1D-710ADE4DB5BA}" type="pres">
      <dgm:prSet presAssocID="{78B33920-3D0C-4846-8CD3-CDADE05D47F8}" presName="hierChild6" presStyleCnt="0"/>
      <dgm:spPr/>
    </dgm:pt>
    <dgm:pt modelId="{A99D13E7-A526-4A3A-B419-89EEC15CBB3D}" type="pres">
      <dgm:prSet presAssocID="{78B33920-3D0C-4846-8CD3-CDADE05D47F8}" presName="hierChild7" presStyleCnt="0"/>
      <dgm:spPr/>
    </dgm:pt>
  </dgm:ptLst>
  <dgm:cxnLst>
    <dgm:cxn modelId="{A0F7F105-65E4-4216-B1E7-77E216D3DD3A}" type="presOf" srcId="{78B33920-3D0C-4846-8CD3-CDADE05D47F8}" destId="{9E73E014-5321-4AD4-853B-CEA4CC8057CA}" srcOrd="0" destOrd="0" presId="urn:microsoft.com/office/officeart/2005/8/layout/orgChart1"/>
    <dgm:cxn modelId="{197A5B16-D4B2-494A-8008-1E125C29D29C}" srcId="{EC1614A9-1909-467B-8606-634E19030D9E}" destId="{3B682713-B462-406C-AC53-1923C638831D}" srcOrd="3" destOrd="0" parTransId="{F65E70C2-F23F-4929-AE32-D7A7C7B871C0}" sibTransId="{00C7CDF8-14C1-4D9C-9830-5B3C56D9F5B7}"/>
    <dgm:cxn modelId="{7CC27619-6142-4CEE-A988-682E59E5ECAD}" type="presOf" srcId="{F65E70C2-F23F-4929-AE32-D7A7C7B871C0}" destId="{A036C046-1D45-419C-B5B5-51B0A7FEB5BE}" srcOrd="0" destOrd="0" presId="urn:microsoft.com/office/officeart/2005/8/layout/orgChart1"/>
    <dgm:cxn modelId="{8E77481C-813E-4C95-9F70-49DB2112AED2}" type="presOf" srcId="{C0A50E21-C523-41AF-8D56-968351117EAE}" destId="{9070418A-65C7-4EA2-865D-1B1978082C50}" srcOrd="0" destOrd="0" presId="urn:microsoft.com/office/officeart/2005/8/layout/orgChart1"/>
    <dgm:cxn modelId="{866BA71C-16B3-44B7-8D1F-74880ED64086}" srcId="{722D8BF1-DB34-441C-B164-90DBB33B13B8}" destId="{EC1614A9-1909-467B-8606-634E19030D9E}" srcOrd="0" destOrd="0" parTransId="{CCD82D3F-9359-4760-9EDF-B6E8D05595E1}" sibTransId="{5677ACD4-A536-4B32-B64C-F2248D381EFA}"/>
    <dgm:cxn modelId="{0C93D523-94A4-4090-9418-DCE534E539D2}" srcId="{EC1614A9-1909-467B-8606-634E19030D9E}" destId="{70A5A976-B62F-4ECA-8CB7-7A8FF93BD1B5}" srcOrd="1" destOrd="0" parTransId="{17307B67-215A-4998-B26F-0624F3FE8173}" sibTransId="{35DCDC30-4B2A-47D9-8CC9-C0B5BED6B53B}"/>
    <dgm:cxn modelId="{879F5B25-0557-4F2E-9DF9-BA1A0E808D79}" type="presOf" srcId="{17307B67-215A-4998-B26F-0624F3FE8173}" destId="{DCBAF795-F973-4127-AB81-BCE89AFD2DE7}" srcOrd="0" destOrd="0" presId="urn:microsoft.com/office/officeart/2005/8/layout/orgChart1"/>
    <dgm:cxn modelId="{99BC552B-2646-456E-B4EA-9394F18E0715}" srcId="{EC1614A9-1909-467B-8606-634E19030D9E}" destId="{78B33920-3D0C-4846-8CD3-CDADE05D47F8}" srcOrd="0" destOrd="0" parTransId="{3A17BB83-7CBD-4F36-9141-DC34D01D3024}" sibTransId="{E0F09C1A-BCE6-4EA8-A487-E6554E42BEF5}"/>
    <dgm:cxn modelId="{C721BC6B-13F5-49E1-9E88-F6E6070183BE}" type="presOf" srcId="{3B682713-B462-406C-AC53-1923C638831D}" destId="{A11B9016-CE0A-4B4A-9102-EF1C60D96674}" srcOrd="1" destOrd="0" presId="urn:microsoft.com/office/officeart/2005/8/layout/orgChart1"/>
    <dgm:cxn modelId="{72150B6F-415F-4478-9796-29F6A063E218}" type="presOf" srcId="{70A5A976-B62F-4ECA-8CB7-7A8FF93BD1B5}" destId="{B4293E64-2854-4E9D-9413-E2C4C64F1D11}" srcOrd="0" destOrd="0" presId="urn:microsoft.com/office/officeart/2005/8/layout/orgChart1"/>
    <dgm:cxn modelId="{CB636655-B2A8-4B38-BD84-9A25CF2988D9}" type="presOf" srcId="{3A17BB83-7CBD-4F36-9141-DC34D01D3024}" destId="{42B9E1A5-AAA7-4E78-80C9-D75ABFD0243F}" srcOrd="0" destOrd="0" presId="urn:microsoft.com/office/officeart/2005/8/layout/orgChart1"/>
    <dgm:cxn modelId="{DB88B27B-4F81-4F72-BE8E-7E87EAC2BABF}" type="presOf" srcId="{EC1614A9-1909-467B-8606-634E19030D9E}" destId="{83DD1729-B39F-4DC3-8C2B-CC3FE7330198}" srcOrd="0" destOrd="0" presId="urn:microsoft.com/office/officeart/2005/8/layout/orgChart1"/>
    <dgm:cxn modelId="{D2F7707F-AF11-48FA-A300-6AB91B1EDB45}" type="presOf" srcId="{EC1614A9-1909-467B-8606-634E19030D9E}" destId="{256822C6-ACA6-4B8C-8B67-B5A1D573508A}" srcOrd="1" destOrd="0" presId="urn:microsoft.com/office/officeart/2005/8/layout/orgChart1"/>
    <dgm:cxn modelId="{6C3419A7-9372-41FC-8462-42D887C4ADF3}" type="presOf" srcId="{78B33920-3D0C-4846-8CD3-CDADE05D47F8}" destId="{6020BB85-A309-4A5E-BA46-3857434B9321}" srcOrd="1" destOrd="0" presId="urn:microsoft.com/office/officeart/2005/8/layout/orgChart1"/>
    <dgm:cxn modelId="{D79BA5B6-402A-4D4B-8C9A-50FA13C0D1E0}" srcId="{EC1614A9-1909-467B-8606-634E19030D9E}" destId="{76CBAB3F-7ED0-441F-99C2-B96876E99300}" srcOrd="2" destOrd="0" parTransId="{C0A50E21-C523-41AF-8D56-968351117EAE}" sibTransId="{45EC3376-0160-41AD-932F-0D9529929A9C}"/>
    <dgm:cxn modelId="{680B0AC6-4081-4BCD-9742-F6D37DC217A3}" type="presOf" srcId="{76CBAB3F-7ED0-441F-99C2-B96876E99300}" destId="{0F4B7FED-C25C-4D42-B1E1-2DD6AE30B04E}" srcOrd="0" destOrd="0" presId="urn:microsoft.com/office/officeart/2005/8/layout/orgChart1"/>
    <dgm:cxn modelId="{1F0DA7D2-F40F-4471-8E48-2907EB5F61A3}" type="presOf" srcId="{76CBAB3F-7ED0-441F-99C2-B96876E99300}" destId="{863AC5E3-8C42-432C-A0E6-EBDA25E82FCF}" srcOrd="1" destOrd="0" presId="urn:microsoft.com/office/officeart/2005/8/layout/orgChart1"/>
    <dgm:cxn modelId="{10BFDFE6-A003-48BB-9E16-DD8D53396D27}" type="presOf" srcId="{722D8BF1-DB34-441C-B164-90DBB33B13B8}" destId="{74928BF3-BB43-4E8D-AA1D-131FFAF6E2FF}" srcOrd="0" destOrd="0" presId="urn:microsoft.com/office/officeart/2005/8/layout/orgChart1"/>
    <dgm:cxn modelId="{41ED91F3-AC14-47FE-9BC1-FC029C338FE5}" type="presOf" srcId="{70A5A976-B62F-4ECA-8CB7-7A8FF93BD1B5}" destId="{11FB2AA7-01EF-4F42-AE2E-73369F2BADF1}" srcOrd="1" destOrd="0" presId="urn:microsoft.com/office/officeart/2005/8/layout/orgChart1"/>
    <dgm:cxn modelId="{B8371DFB-4A4C-467D-AAEB-01F08E74CBEC}" type="presOf" srcId="{3B682713-B462-406C-AC53-1923C638831D}" destId="{7569E5D9-3D38-42D7-B1FB-65DE7C2300ED}" srcOrd="0" destOrd="0" presId="urn:microsoft.com/office/officeart/2005/8/layout/orgChart1"/>
    <dgm:cxn modelId="{A6CFF1F7-E668-4F6E-BA29-60DF618F60C0}" type="presParOf" srcId="{74928BF3-BB43-4E8D-AA1D-131FFAF6E2FF}" destId="{1AECD32A-933B-4CEF-9385-B1C0AD2C1E17}" srcOrd="0" destOrd="0" presId="urn:microsoft.com/office/officeart/2005/8/layout/orgChart1"/>
    <dgm:cxn modelId="{E3623F30-8A4D-4214-999C-3FA9BF7A4B80}" type="presParOf" srcId="{1AECD32A-933B-4CEF-9385-B1C0AD2C1E17}" destId="{288FCBBE-59D7-434B-9780-F3B70222903E}" srcOrd="0" destOrd="0" presId="urn:microsoft.com/office/officeart/2005/8/layout/orgChart1"/>
    <dgm:cxn modelId="{9AA3764A-702E-46EE-97C1-A46813885A3E}" type="presParOf" srcId="{288FCBBE-59D7-434B-9780-F3B70222903E}" destId="{83DD1729-B39F-4DC3-8C2B-CC3FE7330198}" srcOrd="0" destOrd="0" presId="urn:microsoft.com/office/officeart/2005/8/layout/orgChart1"/>
    <dgm:cxn modelId="{DF5F3BBE-1C92-417D-A1CC-673931001B85}" type="presParOf" srcId="{288FCBBE-59D7-434B-9780-F3B70222903E}" destId="{256822C6-ACA6-4B8C-8B67-B5A1D573508A}" srcOrd="1" destOrd="0" presId="urn:microsoft.com/office/officeart/2005/8/layout/orgChart1"/>
    <dgm:cxn modelId="{7CA94F39-80F7-4950-8538-A259867E72A5}" type="presParOf" srcId="{1AECD32A-933B-4CEF-9385-B1C0AD2C1E17}" destId="{C0983CB6-234A-486D-BF10-F5CA737DC94D}" srcOrd="1" destOrd="0" presId="urn:microsoft.com/office/officeart/2005/8/layout/orgChart1"/>
    <dgm:cxn modelId="{57895679-850F-4657-A1CE-B26EFF04AAF3}" type="presParOf" srcId="{C0983CB6-234A-486D-BF10-F5CA737DC94D}" destId="{DCBAF795-F973-4127-AB81-BCE89AFD2DE7}" srcOrd="0" destOrd="0" presId="urn:microsoft.com/office/officeart/2005/8/layout/orgChart1"/>
    <dgm:cxn modelId="{D8B265F4-4F1D-49D8-BBB2-5A49E39FC064}" type="presParOf" srcId="{C0983CB6-234A-486D-BF10-F5CA737DC94D}" destId="{63200459-5636-486F-BF1F-B4BB6F60B449}" srcOrd="1" destOrd="0" presId="urn:microsoft.com/office/officeart/2005/8/layout/orgChart1"/>
    <dgm:cxn modelId="{00496CB0-9006-4B2C-9D23-6E4032612FD6}" type="presParOf" srcId="{63200459-5636-486F-BF1F-B4BB6F60B449}" destId="{C5E5E513-23F3-4102-8366-C9348A2785CC}" srcOrd="0" destOrd="0" presId="urn:microsoft.com/office/officeart/2005/8/layout/orgChart1"/>
    <dgm:cxn modelId="{66B98C72-63E4-4C0D-A0B2-280B070D7ABE}" type="presParOf" srcId="{C5E5E513-23F3-4102-8366-C9348A2785CC}" destId="{B4293E64-2854-4E9D-9413-E2C4C64F1D11}" srcOrd="0" destOrd="0" presId="urn:microsoft.com/office/officeart/2005/8/layout/orgChart1"/>
    <dgm:cxn modelId="{C4FBB010-BBA6-49F9-984F-F57AC5F68C1D}" type="presParOf" srcId="{C5E5E513-23F3-4102-8366-C9348A2785CC}" destId="{11FB2AA7-01EF-4F42-AE2E-73369F2BADF1}" srcOrd="1" destOrd="0" presId="urn:microsoft.com/office/officeart/2005/8/layout/orgChart1"/>
    <dgm:cxn modelId="{DECF8617-2C58-4649-BE88-1D49160C7ED4}" type="presParOf" srcId="{63200459-5636-486F-BF1F-B4BB6F60B449}" destId="{92E50D7F-BF35-487D-B527-B25E419DB5A6}" srcOrd="1" destOrd="0" presId="urn:microsoft.com/office/officeart/2005/8/layout/orgChart1"/>
    <dgm:cxn modelId="{5AE5C1C3-5032-4CFE-8400-0E951E19941B}" type="presParOf" srcId="{63200459-5636-486F-BF1F-B4BB6F60B449}" destId="{A24B898E-36F5-4CB5-89B5-6E05B43D4ED9}" srcOrd="2" destOrd="0" presId="urn:microsoft.com/office/officeart/2005/8/layout/orgChart1"/>
    <dgm:cxn modelId="{01DC2E62-F445-4F5D-B9F8-71CA7AA7A166}" type="presParOf" srcId="{C0983CB6-234A-486D-BF10-F5CA737DC94D}" destId="{9070418A-65C7-4EA2-865D-1B1978082C50}" srcOrd="2" destOrd="0" presId="urn:microsoft.com/office/officeart/2005/8/layout/orgChart1"/>
    <dgm:cxn modelId="{8C31866A-F908-4684-8413-809BBC1EA99B}" type="presParOf" srcId="{C0983CB6-234A-486D-BF10-F5CA737DC94D}" destId="{B9820D5E-F025-4F42-8902-64248C10CF2F}" srcOrd="3" destOrd="0" presId="urn:microsoft.com/office/officeart/2005/8/layout/orgChart1"/>
    <dgm:cxn modelId="{9514F7B2-2C40-46C6-A055-5008FB28BA6E}" type="presParOf" srcId="{B9820D5E-F025-4F42-8902-64248C10CF2F}" destId="{A828620D-DD57-4991-92A4-2FE1E61DF4F8}" srcOrd="0" destOrd="0" presId="urn:microsoft.com/office/officeart/2005/8/layout/orgChart1"/>
    <dgm:cxn modelId="{07042397-3F81-4AB0-92F8-ED8C9A8512F3}" type="presParOf" srcId="{A828620D-DD57-4991-92A4-2FE1E61DF4F8}" destId="{0F4B7FED-C25C-4D42-B1E1-2DD6AE30B04E}" srcOrd="0" destOrd="0" presId="urn:microsoft.com/office/officeart/2005/8/layout/orgChart1"/>
    <dgm:cxn modelId="{17F0674C-2F6B-4CD2-94F7-12DB7F1ADCDD}" type="presParOf" srcId="{A828620D-DD57-4991-92A4-2FE1E61DF4F8}" destId="{863AC5E3-8C42-432C-A0E6-EBDA25E82FCF}" srcOrd="1" destOrd="0" presId="urn:microsoft.com/office/officeart/2005/8/layout/orgChart1"/>
    <dgm:cxn modelId="{0E6A8263-77E0-4C51-8AC8-CC05631F7393}" type="presParOf" srcId="{B9820D5E-F025-4F42-8902-64248C10CF2F}" destId="{7C744E90-CEC0-42D8-B4EE-6E1EA9DA1C74}" srcOrd="1" destOrd="0" presId="urn:microsoft.com/office/officeart/2005/8/layout/orgChart1"/>
    <dgm:cxn modelId="{93451CB5-168F-41F9-8139-62DED179851D}" type="presParOf" srcId="{B9820D5E-F025-4F42-8902-64248C10CF2F}" destId="{0B6A41DE-ADED-4000-AD9F-CE77CD3C4E58}" srcOrd="2" destOrd="0" presId="urn:microsoft.com/office/officeart/2005/8/layout/orgChart1"/>
    <dgm:cxn modelId="{1359C006-982E-443E-8A36-0C9943B6C71E}" type="presParOf" srcId="{C0983CB6-234A-486D-BF10-F5CA737DC94D}" destId="{A036C046-1D45-419C-B5B5-51B0A7FEB5BE}" srcOrd="4" destOrd="0" presId="urn:microsoft.com/office/officeart/2005/8/layout/orgChart1"/>
    <dgm:cxn modelId="{74F6C551-BEBC-490C-803B-9DA47C8B6499}" type="presParOf" srcId="{C0983CB6-234A-486D-BF10-F5CA737DC94D}" destId="{BFEF314E-AC6B-42EA-B435-504F0578DDB8}" srcOrd="5" destOrd="0" presId="urn:microsoft.com/office/officeart/2005/8/layout/orgChart1"/>
    <dgm:cxn modelId="{66F19B8F-AA26-479A-B3C2-D9EC31B8BE88}" type="presParOf" srcId="{BFEF314E-AC6B-42EA-B435-504F0578DDB8}" destId="{35CFCE87-F1CD-4468-A350-0DC873C88DAD}" srcOrd="0" destOrd="0" presId="urn:microsoft.com/office/officeart/2005/8/layout/orgChart1"/>
    <dgm:cxn modelId="{B42B3D46-3CBE-40B2-853F-8BD25643AEF7}" type="presParOf" srcId="{35CFCE87-F1CD-4468-A350-0DC873C88DAD}" destId="{7569E5D9-3D38-42D7-B1FB-65DE7C2300ED}" srcOrd="0" destOrd="0" presId="urn:microsoft.com/office/officeart/2005/8/layout/orgChart1"/>
    <dgm:cxn modelId="{5F9693D9-DD35-49B4-A3AF-9E832AC478CF}" type="presParOf" srcId="{35CFCE87-F1CD-4468-A350-0DC873C88DAD}" destId="{A11B9016-CE0A-4B4A-9102-EF1C60D96674}" srcOrd="1" destOrd="0" presId="urn:microsoft.com/office/officeart/2005/8/layout/orgChart1"/>
    <dgm:cxn modelId="{37A015FA-95C8-4DB9-A4C2-8B12A56AA8F9}" type="presParOf" srcId="{BFEF314E-AC6B-42EA-B435-504F0578DDB8}" destId="{1BAAB262-1E07-4B2D-9E2E-589CC5FBF349}" srcOrd="1" destOrd="0" presId="urn:microsoft.com/office/officeart/2005/8/layout/orgChart1"/>
    <dgm:cxn modelId="{59A4F2EF-88D4-4582-9639-499DFB3143A4}" type="presParOf" srcId="{BFEF314E-AC6B-42EA-B435-504F0578DDB8}" destId="{C1A2D960-15B7-4B04-A8B0-49D1C46005D3}" srcOrd="2" destOrd="0" presId="urn:microsoft.com/office/officeart/2005/8/layout/orgChart1"/>
    <dgm:cxn modelId="{962697C0-6AF5-47DA-A2D2-A533B7F1792C}" type="presParOf" srcId="{1AECD32A-933B-4CEF-9385-B1C0AD2C1E17}" destId="{C5EA1049-F0CA-4606-A898-A2508698B285}" srcOrd="2" destOrd="0" presId="urn:microsoft.com/office/officeart/2005/8/layout/orgChart1"/>
    <dgm:cxn modelId="{1221C345-499E-4517-9844-8448EF064C8E}" type="presParOf" srcId="{C5EA1049-F0CA-4606-A898-A2508698B285}" destId="{42B9E1A5-AAA7-4E78-80C9-D75ABFD0243F}" srcOrd="0" destOrd="0" presId="urn:microsoft.com/office/officeart/2005/8/layout/orgChart1"/>
    <dgm:cxn modelId="{2197C187-1B12-4881-96C5-F7CE1A3CAA68}" type="presParOf" srcId="{C5EA1049-F0CA-4606-A898-A2508698B285}" destId="{935EA023-655D-438C-B2DB-07F7CB2F3222}" srcOrd="1" destOrd="0" presId="urn:microsoft.com/office/officeart/2005/8/layout/orgChart1"/>
    <dgm:cxn modelId="{FB8B33C2-E84F-4DFF-8391-17BEDEBCBA74}" type="presParOf" srcId="{935EA023-655D-438C-B2DB-07F7CB2F3222}" destId="{0EDCD4A2-1EFA-4AC8-801A-64B58BD71B32}" srcOrd="0" destOrd="0" presId="urn:microsoft.com/office/officeart/2005/8/layout/orgChart1"/>
    <dgm:cxn modelId="{D4938DAC-7E12-4E5D-9F3D-D71903F7DE48}" type="presParOf" srcId="{0EDCD4A2-1EFA-4AC8-801A-64B58BD71B32}" destId="{9E73E014-5321-4AD4-853B-CEA4CC8057CA}" srcOrd="0" destOrd="0" presId="urn:microsoft.com/office/officeart/2005/8/layout/orgChart1"/>
    <dgm:cxn modelId="{32668CB6-D79A-49F5-8C4D-0AD6155CF69D}" type="presParOf" srcId="{0EDCD4A2-1EFA-4AC8-801A-64B58BD71B32}" destId="{6020BB85-A309-4A5E-BA46-3857434B9321}" srcOrd="1" destOrd="0" presId="urn:microsoft.com/office/officeart/2005/8/layout/orgChart1"/>
    <dgm:cxn modelId="{D7505237-504E-43BB-B707-46117CEBCE96}" type="presParOf" srcId="{935EA023-655D-438C-B2DB-07F7CB2F3222}" destId="{0B0AD91C-42BE-4688-9B1D-710ADE4DB5BA}" srcOrd="1" destOrd="0" presId="urn:microsoft.com/office/officeart/2005/8/layout/orgChart1"/>
    <dgm:cxn modelId="{C4C7A51D-7F5F-4416-B87A-A55E6672A6D6}" type="presParOf" srcId="{935EA023-655D-438C-B2DB-07F7CB2F3222}" destId="{A99D13E7-A526-4A3A-B419-89EEC15CBB3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162F7C-F23B-4F8C-8550-8F2D984ADD93}">
      <dsp:nvSpPr>
        <dsp:cNvPr id="0" name=""/>
        <dsp:cNvSpPr/>
      </dsp:nvSpPr>
      <dsp:spPr>
        <a:xfrm>
          <a:off x="3852068" y="922468"/>
          <a:ext cx="2230362" cy="3870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3543"/>
              </a:lnTo>
              <a:lnTo>
                <a:pt x="2230362" y="193543"/>
              </a:lnTo>
              <a:lnTo>
                <a:pt x="2230362" y="387087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05FB0A-DAD2-418C-ABFD-0349B07E8B68}">
      <dsp:nvSpPr>
        <dsp:cNvPr id="0" name=""/>
        <dsp:cNvSpPr/>
      </dsp:nvSpPr>
      <dsp:spPr>
        <a:xfrm>
          <a:off x="3806348" y="922468"/>
          <a:ext cx="91440" cy="38708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87087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735086-9C74-4B4D-B156-FCF53F2AA371}">
      <dsp:nvSpPr>
        <dsp:cNvPr id="0" name=""/>
        <dsp:cNvSpPr/>
      </dsp:nvSpPr>
      <dsp:spPr>
        <a:xfrm>
          <a:off x="1621705" y="922468"/>
          <a:ext cx="2230362" cy="387087"/>
        </a:xfrm>
        <a:custGeom>
          <a:avLst/>
          <a:gdLst/>
          <a:ahLst/>
          <a:cxnLst/>
          <a:rect l="0" t="0" r="0" b="0"/>
          <a:pathLst>
            <a:path>
              <a:moveTo>
                <a:pt x="2230362" y="0"/>
              </a:moveTo>
              <a:lnTo>
                <a:pt x="2230362" y="193543"/>
              </a:lnTo>
              <a:lnTo>
                <a:pt x="0" y="193543"/>
              </a:lnTo>
              <a:lnTo>
                <a:pt x="0" y="387087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C775D8-7C8A-4B25-A0D6-099BE14B8DD5}">
      <dsp:nvSpPr>
        <dsp:cNvPr id="0" name=""/>
        <dsp:cNvSpPr/>
      </dsp:nvSpPr>
      <dsp:spPr>
        <a:xfrm>
          <a:off x="2930431" y="831"/>
          <a:ext cx="1843274" cy="9216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700" b="0" i="0" u="none" strike="noStrike" kern="1200" cap="none" normalizeH="0" baseline="0">
              <a:ln/>
              <a:effectLst/>
              <a:latin typeface="Arial" charset="0"/>
              <a:cs typeface="Arial" charset="0"/>
            </a:rPr>
            <a:t>Georges DUBOIS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700" b="0" i="0" u="none" strike="noStrike" kern="1200" cap="none" normalizeH="0" baseline="0">
              <a:ln/>
              <a:effectLst/>
              <a:latin typeface="Arial" charset="0"/>
              <a:cs typeface="Arial" charset="0"/>
            </a:rPr>
            <a:t>Directeur Général</a:t>
          </a:r>
          <a:endParaRPr kumimoji="0" lang="fr-FR" sz="1700" b="0" i="0" u="none" strike="noStrike" kern="1200" cap="none" normalizeH="0" baseline="0">
            <a:ln/>
            <a:effectLst>
              <a:outerShdw blurRad="38100" dist="38100" dir="2700000" algn="tl">
                <a:srgbClr val="000000"/>
              </a:outerShdw>
            </a:effectLst>
            <a:latin typeface="Times New Roman" pitchFamily="18" charset="0"/>
            <a:cs typeface="Arial" charset="0"/>
          </a:endParaRPr>
        </a:p>
      </dsp:txBody>
      <dsp:txXfrm>
        <a:off x="2930431" y="831"/>
        <a:ext cx="1843274" cy="921637"/>
      </dsp:txXfrm>
    </dsp:sp>
    <dsp:sp modelId="{062CBFC9-2A3A-40FC-AE5F-149D90D6D261}">
      <dsp:nvSpPr>
        <dsp:cNvPr id="0" name=""/>
        <dsp:cNvSpPr/>
      </dsp:nvSpPr>
      <dsp:spPr>
        <a:xfrm>
          <a:off x="700068" y="1309556"/>
          <a:ext cx="1843274" cy="9216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700" b="0" i="0" u="none" strike="noStrike" kern="1200" cap="none" normalizeH="0" baseline="0">
              <a:ln/>
              <a:effectLst/>
              <a:latin typeface="Arial" charset="0"/>
              <a:cs typeface="Arial" charset="0"/>
            </a:rPr>
            <a:t>Gilles SMITH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700" b="0" i="0" u="none" strike="noStrike" kern="1200" cap="none" normalizeH="0" baseline="0">
              <a:ln/>
              <a:effectLst/>
              <a:latin typeface="Arial" charset="0"/>
              <a:cs typeface="Arial" charset="0"/>
            </a:rPr>
            <a:t>Directeur Administratif</a:t>
          </a:r>
          <a:endParaRPr kumimoji="0" lang="fr-FR" sz="1700" b="0" i="0" u="none" strike="noStrike" kern="1200" cap="none" normalizeH="0" baseline="0">
            <a:ln/>
            <a:effectLst>
              <a:outerShdw blurRad="38100" dist="38100" dir="2700000" algn="tl">
                <a:srgbClr val="000000"/>
              </a:outerShdw>
            </a:effectLst>
            <a:latin typeface="Times New Roman" pitchFamily="18" charset="0"/>
            <a:cs typeface="Arial" charset="0"/>
          </a:endParaRPr>
        </a:p>
      </dsp:txBody>
      <dsp:txXfrm>
        <a:off x="700068" y="1309556"/>
        <a:ext cx="1843274" cy="921637"/>
      </dsp:txXfrm>
    </dsp:sp>
    <dsp:sp modelId="{20E368BB-6CBE-4C15-9E94-AF7FB5FB16BF}">
      <dsp:nvSpPr>
        <dsp:cNvPr id="0" name=""/>
        <dsp:cNvSpPr/>
      </dsp:nvSpPr>
      <dsp:spPr>
        <a:xfrm>
          <a:off x="2930431" y="1309556"/>
          <a:ext cx="1843274" cy="9216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700" b="0" i="0" u="none" strike="noStrike" kern="1200" cap="none" normalizeH="0" baseline="0">
              <a:ln/>
              <a:effectLst/>
              <a:latin typeface="Arial" charset="0"/>
              <a:cs typeface="Arial" charset="0"/>
            </a:rPr>
            <a:t>Liliane VOLGA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700" b="0" i="0" u="none" strike="noStrike" kern="1200" cap="none" normalizeH="0" baseline="0">
              <a:ln/>
              <a:effectLst/>
              <a:latin typeface="Arial" charset="0"/>
              <a:cs typeface="Arial" charset="0"/>
            </a:rPr>
            <a:t>Directrice du Personnel</a:t>
          </a:r>
          <a:endParaRPr kumimoji="0" lang="fr-FR" sz="1700" b="0" i="0" u="none" strike="noStrike" kern="1200" cap="none" normalizeH="0" baseline="0">
            <a:ln/>
            <a:effectLst>
              <a:outerShdw blurRad="38100" dist="38100" dir="2700000" algn="tl">
                <a:srgbClr val="000000"/>
              </a:outerShdw>
            </a:effectLst>
            <a:latin typeface="Times New Roman" pitchFamily="18" charset="0"/>
            <a:cs typeface="Arial" charset="0"/>
          </a:endParaRPr>
        </a:p>
      </dsp:txBody>
      <dsp:txXfrm>
        <a:off x="2930431" y="1309556"/>
        <a:ext cx="1843274" cy="921637"/>
      </dsp:txXfrm>
    </dsp:sp>
    <dsp:sp modelId="{F235AD50-8535-474A-9EA4-6C943A3C9990}">
      <dsp:nvSpPr>
        <dsp:cNvPr id="0" name=""/>
        <dsp:cNvSpPr/>
      </dsp:nvSpPr>
      <dsp:spPr>
        <a:xfrm>
          <a:off x="5160793" y="1309556"/>
          <a:ext cx="1843274" cy="9216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700" b="0" i="0" u="none" strike="noStrike" kern="1200" cap="none" normalizeH="0" baseline="0">
              <a:ln/>
              <a:effectLst/>
              <a:latin typeface="Arial" charset="0"/>
              <a:cs typeface="Arial" charset="0"/>
            </a:rPr>
            <a:t>François SANTINI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700" b="0" i="0" u="none" strike="noStrike" kern="1200" cap="none" normalizeH="0" baseline="0">
              <a:ln/>
              <a:effectLst/>
              <a:latin typeface="Arial" charset="0"/>
              <a:cs typeface="Arial" charset="0"/>
            </a:rPr>
            <a:t>Directeur Commerciale</a:t>
          </a:r>
          <a:endParaRPr kumimoji="0" lang="fr-FR" sz="1700" b="0" i="0" u="none" strike="noStrike" kern="1200" cap="none" normalizeH="0" baseline="0">
            <a:ln/>
            <a:effectLst>
              <a:outerShdw blurRad="38100" dist="38100" dir="2700000" algn="tl">
                <a:srgbClr val="000000"/>
              </a:outerShdw>
            </a:effectLst>
            <a:latin typeface="Times New Roman" pitchFamily="18" charset="0"/>
            <a:cs typeface="Arial" charset="0"/>
          </a:endParaRPr>
        </a:p>
      </dsp:txBody>
      <dsp:txXfrm>
        <a:off x="5160793" y="1309556"/>
        <a:ext cx="1843274" cy="92163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F0E860-3EE1-4A67-B4FF-05727314DED2}">
      <dsp:nvSpPr>
        <dsp:cNvPr id="0" name=""/>
        <dsp:cNvSpPr/>
      </dsp:nvSpPr>
      <dsp:spPr>
        <a:xfrm>
          <a:off x="2916237" y="1131071"/>
          <a:ext cx="1367609" cy="4747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7353"/>
              </a:lnTo>
              <a:lnTo>
                <a:pt x="1367609" y="237353"/>
              </a:lnTo>
              <a:lnTo>
                <a:pt x="1367609" y="474707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6990B4-4B98-436A-B9EA-FD89991B3077}">
      <dsp:nvSpPr>
        <dsp:cNvPr id="0" name=""/>
        <dsp:cNvSpPr/>
      </dsp:nvSpPr>
      <dsp:spPr>
        <a:xfrm>
          <a:off x="1548628" y="1131071"/>
          <a:ext cx="1367609" cy="474707"/>
        </a:xfrm>
        <a:custGeom>
          <a:avLst/>
          <a:gdLst/>
          <a:ahLst/>
          <a:cxnLst/>
          <a:rect l="0" t="0" r="0" b="0"/>
          <a:pathLst>
            <a:path>
              <a:moveTo>
                <a:pt x="1367609" y="0"/>
              </a:moveTo>
              <a:lnTo>
                <a:pt x="1367609" y="237353"/>
              </a:lnTo>
              <a:lnTo>
                <a:pt x="0" y="237353"/>
              </a:lnTo>
              <a:lnTo>
                <a:pt x="0" y="474707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EA04DE-7307-4056-8C09-282A323E2EFA}">
      <dsp:nvSpPr>
        <dsp:cNvPr id="0" name=""/>
        <dsp:cNvSpPr/>
      </dsp:nvSpPr>
      <dsp:spPr>
        <a:xfrm>
          <a:off x="1785981" y="815"/>
          <a:ext cx="2260511" cy="113025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2500" b="0" i="0" u="none" strike="noStrike" kern="1200" cap="none" normalizeH="0" baseline="0" dirty="0">
              <a:ln/>
              <a:effectLst/>
              <a:latin typeface="Arial" charset="0"/>
              <a:cs typeface="Arial" charset="0"/>
            </a:rPr>
            <a:t>Gilles SMITH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2500" b="0" i="0" u="none" strike="noStrike" kern="1200" cap="none" normalizeH="0" baseline="0" dirty="0">
              <a:ln/>
              <a:effectLst/>
              <a:latin typeface="Arial" charset="0"/>
              <a:cs typeface="Arial" charset="0"/>
            </a:rPr>
            <a:t>Directeur Administratif</a:t>
          </a:r>
          <a:endParaRPr kumimoji="0" lang="fr-FR" sz="2500" b="0" i="0" u="none" strike="noStrike" kern="1200" cap="none" normalizeH="0" baseline="0" dirty="0">
            <a:ln/>
            <a:effectLst>
              <a:outerShdw blurRad="38100" dist="38100" dir="2700000" algn="tl">
                <a:srgbClr val="000000"/>
              </a:outerShdw>
            </a:effectLst>
            <a:latin typeface="Times New Roman" pitchFamily="18" charset="0"/>
            <a:cs typeface="Arial" charset="0"/>
          </a:endParaRPr>
        </a:p>
      </dsp:txBody>
      <dsp:txXfrm>
        <a:off x="1785981" y="815"/>
        <a:ext cx="2260511" cy="1130255"/>
      </dsp:txXfrm>
    </dsp:sp>
    <dsp:sp modelId="{23178D4D-5D0A-476B-B31B-B07BF25C1B3B}">
      <dsp:nvSpPr>
        <dsp:cNvPr id="0" name=""/>
        <dsp:cNvSpPr/>
      </dsp:nvSpPr>
      <dsp:spPr>
        <a:xfrm>
          <a:off x="418372" y="1605778"/>
          <a:ext cx="2260511" cy="113025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2500" b="0" i="0" u="none" strike="noStrike" kern="1200" cap="none" normalizeH="0" baseline="0">
              <a:ln/>
              <a:effectLst/>
              <a:latin typeface="Arial" charset="0"/>
              <a:cs typeface="Arial" charset="0"/>
            </a:rPr>
            <a:t>Jean PAPRIKA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2500" b="0" i="0" u="none" strike="noStrike" kern="1200" cap="none" normalizeH="0" baseline="0">
              <a:ln/>
              <a:effectLst/>
              <a:latin typeface="Arial" charset="0"/>
              <a:cs typeface="Arial" charset="0"/>
            </a:rPr>
            <a:t>Comptable</a:t>
          </a:r>
          <a:endParaRPr kumimoji="0" lang="fr-FR" sz="2500" b="0" i="0" u="none" strike="noStrike" kern="1200" cap="none" normalizeH="0" baseline="0" dirty="0">
            <a:ln/>
            <a:effectLst>
              <a:outerShdw blurRad="38100" dist="38100" dir="2700000" algn="tl">
                <a:srgbClr val="000000"/>
              </a:outerShdw>
            </a:effectLst>
            <a:latin typeface="Times New Roman" pitchFamily="18" charset="0"/>
            <a:cs typeface="Arial" charset="0"/>
          </a:endParaRPr>
        </a:p>
      </dsp:txBody>
      <dsp:txXfrm>
        <a:off x="418372" y="1605778"/>
        <a:ext cx="2260511" cy="1130255"/>
      </dsp:txXfrm>
    </dsp:sp>
    <dsp:sp modelId="{54B96228-CEE2-497E-8D55-5C7A6C5E7496}">
      <dsp:nvSpPr>
        <dsp:cNvPr id="0" name=""/>
        <dsp:cNvSpPr/>
      </dsp:nvSpPr>
      <dsp:spPr>
        <a:xfrm>
          <a:off x="3153591" y="1605778"/>
          <a:ext cx="2260511" cy="113025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2500" b="0" i="0" u="none" strike="noStrike" kern="1200" cap="none" normalizeH="0" baseline="0">
              <a:ln/>
              <a:effectLst/>
              <a:latin typeface="Arial" charset="0"/>
              <a:cs typeface="Arial" charset="0"/>
            </a:rPr>
            <a:t>Christine MARCHAND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2500" b="0" i="0" u="none" strike="noStrike" kern="1200" cap="none" normalizeH="0" baseline="0">
              <a:ln/>
              <a:effectLst/>
              <a:latin typeface="Arial" charset="0"/>
              <a:cs typeface="Arial" charset="0"/>
            </a:rPr>
            <a:t>Secrétaire</a:t>
          </a:r>
          <a:endParaRPr kumimoji="0" lang="fr-FR" sz="2500" b="0" i="0" u="none" strike="noStrike" kern="1200" cap="none" normalizeH="0" baseline="0" dirty="0">
            <a:ln/>
            <a:effectLst/>
            <a:latin typeface="Arial" charset="0"/>
            <a:cs typeface="Arial" charset="0"/>
          </a:endParaRPr>
        </a:p>
      </dsp:txBody>
      <dsp:txXfrm>
        <a:off x="3153591" y="1605778"/>
        <a:ext cx="2260511" cy="113025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88286B-D06A-4C02-978B-6EBF1116C893}">
      <dsp:nvSpPr>
        <dsp:cNvPr id="0" name=""/>
        <dsp:cNvSpPr/>
      </dsp:nvSpPr>
      <dsp:spPr>
        <a:xfrm>
          <a:off x="3858418" y="713030"/>
          <a:ext cx="149600" cy="6553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55394"/>
              </a:lnTo>
              <a:lnTo>
                <a:pt x="149600" y="655394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057840-9915-4D35-B341-143F6B41EC4E}">
      <dsp:nvSpPr>
        <dsp:cNvPr id="0" name=""/>
        <dsp:cNvSpPr/>
      </dsp:nvSpPr>
      <dsp:spPr>
        <a:xfrm>
          <a:off x="3708817" y="713030"/>
          <a:ext cx="149600" cy="655394"/>
        </a:xfrm>
        <a:custGeom>
          <a:avLst/>
          <a:gdLst/>
          <a:ahLst/>
          <a:cxnLst/>
          <a:rect l="0" t="0" r="0" b="0"/>
          <a:pathLst>
            <a:path>
              <a:moveTo>
                <a:pt x="149600" y="0"/>
              </a:moveTo>
              <a:lnTo>
                <a:pt x="149600" y="655394"/>
              </a:lnTo>
              <a:lnTo>
                <a:pt x="0" y="655394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1D3A76-BF09-424C-AE5F-7C41ABD92456}">
      <dsp:nvSpPr>
        <dsp:cNvPr id="0" name=""/>
        <dsp:cNvSpPr/>
      </dsp:nvSpPr>
      <dsp:spPr>
        <a:xfrm>
          <a:off x="3858418" y="713030"/>
          <a:ext cx="2585957" cy="13107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61187"/>
              </a:lnTo>
              <a:lnTo>
                <a:pt x="2585957" y="1161187"/>
              </a:lnTo>
              <a:lnTo>
                <a:pt x="2585957" y="1310788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6B22A1-63F1-4A27-9600-165D646BC120}">
      <dsp:nvSpPr>
        <dsp:cNvPr id="0" name=""/>
        <dsp:cNvSpPr/>
      </dsp:nvSpPr>
      <dsp:spPr>
        <a:xfrm>
          <a:off x="3858418" y="713030"/>
          <a:ext cx="861985" cy="13107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61187"/>
              </a:lnTo>
              <a:lnTo>
                <a:pt x="861985" y="1161187"/>
              </a:lnTo>
              <a:lnTo>
                <a:pt x="861985" y="1310788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A722A8-0CE4-4BB5-ACD5-370F47153D9B}">
      <dsp:nvSpPr>
        <dsp:cNvPr id="0" name=""/>
        <dsp:cNvSpPr/>
      </dsp:nvSpPr>
      <dsp:spPr>
        <a:xfrm>
          <a:off x="2996432" y="713030"/>
          <a:ext cx="861985" cy="1310788"/>
        </a:xfrm>
        <a:custGeom>
          <a:avLst/>
          <a:gdLst/>
          <a:ahLst/>
          <a:cxnLst/>
          <a:rect l="0" t="0" r="0" b="0"/>
          <a:pathLst>
            <a:path>
              <a:moveTo>
                <a:pt x="861985" y="0"/>
              </a:moveTo>
              <a:lnTo>
                <a:pt x="861985" y="1161187"/>
              </a:lnTo>
              <a:lnTo>
                <a:pt x="0" y="1161187"/>
              </a:lnTo>
              <a:lnTo>
                <a:pt x="0" y="1310788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6691CE-94F1-45E5-9F40-9001B07112B4}">
      <dsp:nvSpPr>
        <dsp:cNvPr id="0" name=""/>
        <dsp:cNvSpPr/>
      </dsp:nvSpPr>
      <dsp:spPr>
        <a:xfrm>
          <a:off x="1272460" y="713030"/>
          <a:ext cx="2585957" cy="1310788"/>
        </a:xfrm>
        <a:custGeom>
          <a:avLst/>
          <a:gdLst/>
          <a:ahLst/>
          <a:cxnLst/>
          <a:rect l="0" t="0" r="0" b="0"/>
          <a:pathLst>
            <a:path>
              <a:moveTo>
                <a:pt x="2585957" y="0"/>
              </a:moveTo>
              <a:lnTo>
                <a:pt x="2585957" y="1161187"/>
              </a:lnTo>
              <a:lnTo>
                <a:pt x="0" y="1161187"/>
              </a:lnTo>
              <a:lnTo>
                <a:pt x="0" y="1310788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794039-A1EF-444F-AAF8-AE85C29E2AF1}">
      <dsp:nvSpPr>
        <dsp:cNvPr id="0" name=""/>
        <dsp:cNvSpPr/>
      </dsp:nvSpPr>
      <dsp:spPr>
        <a:xfrm>
          <a:off x="3146033" y="645"/>
          <a:ext cx="1424770" cy="7123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300" b="0" i="0" u="none" strike="noStrike" kern="1200" cap="none" normalizeH="0" baseline="0">
              <a:ln/>
              <a:effectLst/>
              <a:latin typeface="Arial" charset="0"/>
              <a:cs typeface="Arial" charset="0"/>
            </a:rPr>
            <a:t>François SANTINI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300" b="0" i="0" u="none" strike="noStrike" kern="1200" cap="none" normalizeH="0" baseline="0">
              <a:ln/>
              <a:effectLst/>
              <a:latin typeface="Arial" charset="0"/>
              <a:cs typeface="Arial" charset="0"/>
            </a:rPr>
            <a:t>Directeur commercial</a:t>
          </a:r>
          <a:endParaRPr kumimoji="0" lang="fr-FR" sz="1300" b="0" i="0" u="none" strike="noStrike" kern="1200" cap="none" normalizeH="0" baseline="0">
            <a:ln/>
            <a:effectLst>
              <a:outerShdw blurRad="38100" dist="38100" dir="2700000" algn="tl">
                <a:srgbClr val="000000"/>
              </a:outerShdw>
            </a:effectLst>
            <a:latin typeface="Times New Roman" pitchFamily="18" charset="0"/>
            <a:cs typeface="Arial" charset="0"/>
          </a:endParaRPr>
        </a:p>
      </dsp:txBody>
      <dsp:txXfrm>
        <a:off x="3146033" y="645"/>
        <a:ext cx="1424770" cy="712385"/>
      </dsp:txXfrm>
    </dsp:sp>
    <dsp:sp modelId="{5A0FB388-4632-4EDF-B598-0E58EA255949}">
      <dsp:nvSpPr>
        <dsp:cNvPr id="0" name=""/>
        <dsp:cNvSpPr/>
      </dsp:nvSpPr>
      <dsp:spPr>
        <a:xfrm>
          <a:off x="560075" y="2023819"/>
          <a:ext cx="1424770" cy="7123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300" b="0" i="0" u="none" strike="noStrike" kern="1200" cap="none" normalizeH="0" baseline="0">
              <a:ln/>
              <a:effectLst/>
              <a:latin typeface="Arial" charset="0"/>
              <a:cs typeface="Arial" charset="0"/>
            </a:rPr>
            <a:t>Henri MACE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300" b="0" i="0" u="none" strike="noStrike" kern="1200" cap="none" normalizeH="0" baseline="0">
              <a:ln/>
              <a:effectLst/>
              <a:latin typeface="Arial" charset="0"/>
              <a:cs typeface="Arial" charset="0"/>
            </a:rPr>
            <a:t>Représentant Ouest</a:t>
          </a:r>
          <a:endParaRPr kumimoji="0" lang="fr-FR" sz="1300" b="0" i="0" u="none" strike="noStrike" kern="1200" cap="none" normalizeH="0" baseline="0">
            <a:ln/>
            <a:effectLst>
              <a:outerShdw blurRad="38100" dist="38100" dir="2700000" algn="tl">
                <a:srgbClr val="000000"/>
              </a:outerShdw>
            </a:effectLst>
            <a:latin typeface="Times New Roman" pitchFamily="18" charset="0"/>
            <a:cs typeface="Arial" charset="0"/>
          </a:endParaRPr>
        </a:p>
      </dsp:txBody>
      <dsp:txXfrm>
        <a:off x="560075" y="2023819"/>
        <a:ext cx="1424770" cy="712385"/>
      </dsp:txXfrm>
    </dsp:sp>
    <dsp:sp modelId="{E60B65B7-B36E-4A78-AB86-D4D72B9CCE43}">
      <dsp:nvSpPr>
        <dsp:cNvPr id="0" name=""/>
        <dsp:cNvSpPr/>
      </dsp:nvSpPr>
      <dsp:spPr>
        <a:xfrm>
          <a:off x="2284047" y="2023819"/>
          <a:ext cx="1424770" cy="7123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300" b="0" i="0" u="none" strike="noStrike" kern="1200" cap="none" normalizeH="0" baseline="0">
              <a:ln/>
              <a:effectLst/>
              <a:latin typeface="Arial" charset="0"/>
              <a:cs typeface="Arial" charset="0"/>
            </a:rPr>
            <a:t>Gilles PREBANT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300" b="0" i="0" u="none" strike="noStrike" kern="1200" cap="none" normalizeH="0" baseline="0">
              <a:ln/>
              <a:effectLst/>
              <a:latin typeface="Arial" charset="0"/>
              <a:cs typeface="Arial" charset="0"/>
            </a:rPr>
            <a:t>Représentant Est</a:t>
          </a:r>
          <a:endParaRPr kumimoji="0" lang="fr-FR" sz="1300" b="0" i="0" u="none" strike="noStrike" kern="1200" cap="none" normalizeH="0" baseline="0">
            <a:ln/>
            <a:effectLst>
              <a:outerShdw blurRad="38100" dist="38100" dir="2700000" algn="tl">
                <a:srgbClr val="000000"/>
              </a:outerShdw>
            </a:effectLst>
            <a:latin typeface="Times New Roman" pitchFamily="18" charset="0"/>
            <a:cs typeface="Arial" charset="0"/>
          </a:endParaRPr>
        </a:p>
      </dsp:txBody>
      <dsp:txXfrm>
        <a:off x="2284047" y="2023819"/>
        <a:ext cx="1424770" cy="712385"/>
      </dsp:txXfrm>
    </dsp:sp>
    <dsp:sp modelId="{D2D2864D-FF80-4F74-ACA3-8CA02E6B0421}">
      <dsp:nvSpPr>
        <dsp:cNvPr id="0" name=""/>
        <dsp:cNvSpPr/>
      </dsp:nvSpPr>
      <dsp:spPr>
        <a:xfrm>
          <a:off x="4008019" y="2023819"/>
          <a:ext cx="1424770" cy="7123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300" b="0" i="0" u="none" strike="noStrike" kern="1200" cap="none" normalizeH="0" baseline="0">
              <a:ln/>
              <a:effectLst/>
              <a:latin typeface="Arial" charset="0"/>
              <a:cs typeface="Arial" charset="0"/>
            </a:rPr>
            <a:t>Philippe LANDELIN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300" b="0" i="0" u="none" strike="noStrike" kern="1200" cap="none" normalizeH="0" baseline="0">
              <a:ln/>
              <a:effectLst/>
              <a:latin typeface="Arial" charset="0"/>
              <a:cs typeface="Arial" charset="0"/>
            </a:rPr>
            <a:t>Représentant Nord</a:t>
          </a:r>
          <a:endParaRPr kumimoji="0" lang="fr-FR" sz="1300" b="0" i="0" u="none" strike="noStrike" kern="1200" cap="none" normalizeH="0" baseline="0">
            <a:ln/>
            <a:effectLst>
              <a:outerShdw blurRad="38100" dist="38100" dir="2700000" algn="tl">
                <a:srgbClr val="000000"/>
              </a:outerShdw>
            </a:effectLst>
            <a:latin typeface="Times New Roman" pitchFamily="18" charset="0"/>
            <a:cs typeface="Arial" charset="0"/>
          </a:endParaRPr>
        </a:p>
      </dsp:txBody>
      <dsp:txXfrm>
        <a:off x="4008019" y="2023819"/>
        <a:ext cx="1424770" cy="712385"/>
      </dsp:txXfrm>
    </dsp:sp>
    <dsp:sp modelId="{6EEDFDE5-3F88-4760-B16B-223F49C5BEC7}">
      <dsp:nvSpPr>
        <dsp:cNvPr id="0" name=""/>
        <dsp:cNvSpPr/>
      </dsp:nvSpPr>
      <dsp:spPr>
        <a:xfrm>
          <a:off x="5731991" y="2023819"/>
          <a:ext cx="1424770" cy="7123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300" b="0" i="0" u="none" strike="noStrike" kern="1200" cap="none" normalizeH="0" baseline="0">
              <a:ln/>
              <a:effectLst/>
              <a:latin typeface="Arial" charset="0"/>
              <a:cs typeface="Arial" charset="0"/>
            </a:rPr>
            <a:t>Pascal D'AVIGNON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300" b="0" i="0" u="none" strike="noStrike" kern="1200" cap="none" normalizeH="0" baseline="0">
              <a:ln/>
              <a:effectLst/>
              <a:latin typeface="Arial" charset="0"/>
              <a:cs typeface="Arial" charset="0"/>
            </a:rPr>
            <a:t>Représentant Sud</a:t>
          </a:r>
          <a:endParaRPr kumimoji="0" lang="fr-FR" sz="1300" b="0" i="0" u="none" strike="noStrike" kern="1200" cap="none" normalizeH="0" baseline="0">
            <a:ln/>
            <a:effectLst>
              <a:outerShdw blurRad="38100" dist="38100" dir="2700000" algn="tl">
                <a:srgbClr val="000000"/>
              </a:outerShdw>
            </a:effectLst>
            <a:latin typeface="Times New Roman" pitchFamily="18" charset="0"/>
            <a:cs typeface="Arial" charset="0"/>
          </a:endParaRPr>
        </a:p>
      </dsp:txBody>
      <dsp:txXfrm>
        <a:off x="5731991" y="2023819"/>
        <a:ext cx="1424770" cy="712385"/>
      </dsp:txXfrm>
    </dsp:sp>
    <dsp:sp modelId="{0295239A-0B91-4489-8402-D3CDD0F63DBD}">
      <dsp:nvSpPr>
        <dsp:cNvPr id="0" name=""/>
        <dsp:cNvSpPr/>
      </dsp:nvSpPr>
      <dsp:spPr>
        <a:xfrm>
          <a:off x="2284047" y="1012232"/>
          <a:ext cx="1424770" cy="7123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300" b="0" i="0" u="none" strike="noStrike" kern="1200" cap="none" normalizeH="0" baseline="0" dirty="0">
              <a:ln/>
              <a:effectLst/>
              <a:latin typeface="Arial" charset="0"/>
              <a:cs typeface="Arial" charset="0"/>
            </a:rPr>
            <a:t>Yves PERINEAU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300" b="0" i="0" u="none" strike="noStrike" kern="1200" cap="none" normalizeH="0" baseline="0" dirty="0">
              <a:ln/>
              <a:effectLst/>
              <a:latin typeface="Arial" charset="0"/>
              <a:cs typeface="Arial" charset="0"/>
            </a:rPr>
            <a:t>Adjoint</a:t>
          </a:r>
          <a:endParaRPr kumimoji="0" lang="fr-FR" sz="1300" b="0" i="0" u="none" strike="noStrike" kern="1200" cap="none" normalizeH="0" baseline="0" dirty="0">
            <a:ln/>
            <a:effectLst>
              <a:outerShdw blurRad="38100" dist="38100" dir="2700000" algn="tl">
                <a:srgbClr val="000000"/>
              </a:outerShdw>
            </a:effectLst>
            <a:latin typeface="Times New Roman" pitchFamily="18" charset="0"/>
            <a:cs typeface="Arial" charset="0"/>
          </a:endParaRPr>
        </a:p>
      </dsp:txBody>
      <dsp:txXfrm>
        <a:off x="2284047" y="1012232"/>
        <a:ext cx="1424770" cy="712385"/>
      </dsp:txXfrm>
    </dsp:sp>
    <dsp:sp modelId="{9CFC7F0D-A7E8-4364-8359-B424206AE288}">
      <dsp:nvSpPr>
        <dsp:cNvPr id="0" name=""/>
        <dsp:cNvSpPr/>
      </dsp:nvSpPr>
      <dsp:spPr>
        <a:xfrm>
          <a:off x="4008019" y="1012232"/>
          <a:ext cx="1424770" cy="7123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300" b="0" i="0" u="none" strike="noStrike" kern="1200" cap="none" normalizeH="0" baseline="0">
              <a:ln/>
              <a:effectLst/>
              <a:latin typeface="Arial" charset="0"/>
              <a:cs typeface="Arial" charset="0"/>
            </a:rPr>
            <a:t>Annie JACQUARD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300" b="0" i="0" u="none" strike="noStrike" kern="1200" cap="none" normalizeH="0" baseline="0">
              <a:ln/>
              <a:effectLst/>
              <a:latin typeface="Arial" charset="0"/>
              <a:cs typeface="Arial" charset="0"/>
            </a:rPr>
            <a:t>Secrétaire</a:t>
          </a:r>
          <a:endParaRPr kumimoji="0" lang="fr-FR" sz="1300" b="0" i="0" u="none" strike="noStrike" kern="1200" cap="none" normalizeH="0" baseline="0">
            <a:ln/>
            <a:effectLst>
              <a:outerShdw blurRad="38100" dist="38100" dir="2700000" algn="tl">
                <a:srgbClr val="000000"/>
              </a:outerShdw>
            </a:effectLst>
            <a:latin typeface="Times New Roman" pitchFamily="18" charset="0"/>
            <a:cs typeface="Arial" charset="0"/>
          </a:endParaRPr>
        </a:p>
      </dsp:txBody>
      <dsp:txXfrm>
        <a:off x="4008019" y="1012232"/>
        <a:ext cx="1424770" cy="71238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B9E1A5-AAA7-4E78-80C9-D75ABFD0243F}">
      <dsp:nvSpPr>
        <dsp:cNvPr id="0" name=""/>
        <dsp:cNvSpPr/>
      </dsp:nvSpPr>
      <dsp:spPr>
        <a:xfrm>
          <a:off x="3672627" y="863479"/>
          <a:ext cx="181028" cy="793076"/>
        </a:xfrm>
        <a:custGeom>
          <a:avLst/>
          <a:gdLst/>
          <a:ahLst/>
          <a:cxnLst/>
          <a:rect l="0" t="0" r="0" b="0"/>
          <a:pathLst>
            <a:path>
              <a:moveTo>
                <a:pt x="181028" y="0"/>
              </a:moveTo>
              <a:lnTo>
                <a:pt x="181028" y="793076"/>
              </a:lnTo>
              <a:lnTo>
                <a:pt x="0" y="793076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36C046-1D45-419C-B5B5-51B0A7FEB5BE}">
      <dsp:nvSpPr>
        <dsp:cNvPr id="0" name=""/>
        <dsp:cNvSpPr/>
      </dsp:nvSpPr>
      <dsp:spPr>
        <a:xfrm>
          <a:off x="3853656" y="863479"/>
          <a:ext cx="2086134" cy="15861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05123"/>
              </a:lnTo>
              <a:lnTo>
                <a:pt x="2086134" y="1405123"/>
              </a:lnTo>
              <a:lnTo>
                <a:pt x="2086134" y="1586152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70418A-65C7-4EA2-865D-1B1978082C50}">
      <dsp:nvSpPr>
        <dsp:cNvPr id="0" name=""/>
        <dsp:cNvSpPr/>
      </dsp:nvSpPr>
      <dsp:spPr>
        <a:xfrm>
          <a:off x="3807936" y="863479"/>
          <a:ext cx="91440" cy="158615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86152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BAF795-F973-4127-AB81-BCE89AFD2DE7}">
      <dsp:nvSpPr>
        <dsp:cNvPr id="0" name=""/>
        <dsp:cNvSpPr/>
      </dsp:nvSpPr>
      <dsp:spPr>
        <a:xfrm>
          <a:off x="1767521" y="863479"/>
          <a:ext cx="2086134" cy="1586152"/>
        </a:xfrm>
        <a:custGeom>
          <a:avLst/>
          <a:gdLst/>
          <a:ahLst/>
          <a:cxnLst/>
          <a:rect l="0" t="0" r="0" b="0"/>
          <a:pathLst>
            <a:path>
              <a:moveTo>
                <a:pt x="2086134" y="0"/>
              </a:moveTo>
              <a:lnTo>
                <a:pt x="2086134" y="1405123"/>
              </a:lnTo>
              <a:lnTo>
                <a:pt x="0" y="1405123"/>
              </a:lnTo>
              <a:lnTo>
                <a:pt x="0" y="1586152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DD1729-B39F-4DC3-8C2B-CC3FE7330198}">
      <dsp:nvSpPr>
        <dsp:cNvPr id="0" name=""/>
        <dsp:cNvSpPr/>
      </dsp:nvSpPr>
      <dsp:spPr>
        <a:xfrm>
          <a:off x="2991616" y="1440"/>
          <a:ext cx="1724078" cy="86203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400" b="0" i="0" u="none" strike="noStrike" kern="1200" cap="none" normalizeH="0" baseline="0">
              <a:ln/>
              <a:effectLst/>
              <a:latin typeface="Arial" charset="0"/>
              <a:cs typeface="Arial" charset="0"/>
            </a:rPr>
            <a:t>Liliane VOLGA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400" b="0" i="0" u="none" strike="noStrike" kern="1200" cap="none" normalizeH="0" baseline="0">
              <a:ln/>
              <a:effectLst/>
              <a:latin typeface="Arial" charset="0"/>
              <a:cs typeface="Arial" charset="0"/>
            </a:rPr>
            <a:t>Directrice du Personnel</a:t>
          </a:r>
          <a:endParaRPr kumimoji="0" lang="fr-FR" sz="1400" b="0" i="0" u="none" strike="noStrike" kern="1200" cap="none" normalizeH="0" baseline="0">
            <a:ln/>
            <a:effectLst>
              <a:outerShdw blurRad="38100" dist="38100" dir="2700000" algn="tl">
                <a:srgbClr val="000000"/>
              </a:outerShdw>
            </a:effectLst>
            <a:latin typeface="Times New Roman" pitchFamily="18" charset="0"/>
            <a:cs typeface="Arial" charset="0"/>
          </a:endParaRPr>
        </a:p>
      </dsp:txBody>
      <dsp:txXfrm>
        <a:off x="2991616" y="1440"/>
        <a:ext cx="1724078" cy="862039"/>
      </dsp:txXfrm>
    </dsp:sp>
    <dsp:sp modelId="{B4293E64-2854-4E9D-9413-E2C4C64F1D11}">
      <dsp:nvSpPr>
        <dsp:cNvPr id="0" name=""/>
        <dsp:cNvSpPr/>
      </dsp:nvSpPr>
      <dsp:spPr>
        <a:xfrm>
          <a:off x="905482" y="2449632"/>
          <a:ext cx="1724078" cy="86203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400" b="0" i="0" u="none" strike="noStrike" kern="1200" cap="none" normalizeH="0" baseline="0">
              <a:ln/>
              <a:effectLst/>
              <a:latin typeface="Arial" charset="0"/>
              <a:cs typeface="Arial" charset="0"/>
            </a:rPr>
            <a:t>Anne Marie VIGO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400" b="0" i="0" u="none" strike="noStrike" kern="1200" cap="none" normalizeH="0" baseline="0">
              <a:ln/>
              <a:effectLst/>
              <a:latin typeface="Arial" charset="0"/>
              <a:cs typeface="Arial" charset="0"/>
            </a:rPr>
            <a:t>Secrétaire</a:t>
          </a:r>
          <a:endParaRPr kumimoji="0" lang="fr-FR" sz="1400" b="0" i="0" u="none" strike="noStrike" kern="1200" cap="none" normalizeH="0" baseline="0">
            <a:ln/>
            <a:effectLst>
              <a:outerShdw blurRad="38100" dist="38100" dir="2700000" algn="tl">
                <a:srgbClr val="000000"/>
              </a:outerShdw>
            </a:effectLst>
            <a:latin typeface="Times New Roman" pitchFamily="18" charset="0"/>
            <a:cs typeface="Arial" charset="0"/>
          </a:endParaRPr>
        </a:p>
      </dsp:txBody>
      <dsp:txXfrm>
        <a:off x="905482" y="2449632"/>
        <a:ext cx="1724078" cy="862039"/>
      </dsp:txXfrm>
    </dsp:sp>
    <dsp:sp modelId="{0F4B7FED-C25C-4D42-B1E1-2DD6AE30B04E}">
      <dsp:nvSpPr>
        <dsp:cNvPr id="0" name=""/>
        <dsp:cNvSpPr/>
      </dsp:nvSpPr>
      <dsp:spPr>
        <a:xfrm>
          <a:off x="2991616" y="2449632"/>
          <a:ext cx="1724078" cy="86203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400" b="0" i="0" u="none" strike="noStrike" kern="1200" cap="none" normalizeH="0" baseline="0">
              <a:ln/>
              <a:effectLst/>
              <a:latin typeface="Arial" charset="0"/>
              <a:cs typeface="Arial" charset="0"/>
            </a:rPr>
            <a:t>Françoise HUREL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400" b="0" i="0" u="none" strike="noStrike" kern="1200" cap="none" normalizeH="0" baseline="0">
              <a:ln/>
              <a:effectLst/>
              <a:latin typeface="Arial" charset="0"/>
              <a:cs typeface="Arial" charset="0"/>
            </a:rPr>
            <a:t>Secrétaire</a:t>
          </a:r>
          <a:endParaRPr kumimoji="0" lang="fr-FR" sz="1400" b="0" i="0" u="none" strike="noStrike" kern="1200" cap="none" normalizeH="0" baseline="0">
            <a:ln/>
            <a:effectLst>
              <a:outerShdw blurRad="38100" dist="38100" dir="2700000" algn="tl">
                <a:srgbClr val="000000"/>
              </a:outerShdw>
            </a:effectLst>
            <a:latin typeface="Times New Roman" pitchFamily="18" charset="0"/>
            <a:cs typeface="Arial" charset="0"/>
          </a:endParaRPr>
        </a:p>
      </dsp:txBody>
      <dsp:txXfrm>
        <a:off x="2991616" y="2449632"/>
        <a:ext cx="1724078" cy="862039"/>
      </dsp:txXfrm>
    </dsp:sp>
    <dsp:sp modelId="{7569E5D9-3D38-42D7-B1FB-65DE7C2300ED}">
      <dsp:nvSpPr>
        <dsp:cNvPr id="0" name=""/>
        <dsp:cNvSpPr/>
      </dsp:nvSpPr>
      <dsp:spPr>
        <a:xfrm>
          <a:off x="5077751" y="2449632"/>
          <a:ext cx="1724078" cy="86203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400" b="0" i="0" u="none" strike="noStrike" kern="1200" cap="none" normalizeH="0" baseline="0">
              <a:ln/>
              <a:effectLst/>
              <a:latin typeface="Arial" charset="0"/>
              <a:cs typeface="Arial" charset="0"/>
            </a:rPr>
            <a:t>Valérie FRANKIN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400" b="0" i="0" u="none" strike="noStrike" kern="1200" cap="none" normalizeH="0" baseline="0">
              <a:ln/>
              <a:effectLst/>
              <a:latin typeface="Arial" charset="0"/>
              <a:cs typeface="Arial" charset="0"/>
            </a:rPr>
            <a:t>Assistante Sociale</a:t>
          </a:r>
          <a:endParaRPr kumimoji="0" lang="fr-FR" sz="1400" b="0" i="0" u="none" strike="noStrike" kern="1200" cap="none" normalizeH="0" baseline="0">
            <a:ln/>
            <a:effectLst>
              <a:outerShdw blurRad="38100" dist="38100" dir="2700000" algn="tl">
                <a:srgbClr val="000000"/>
              </a:outerShdw>
            </a:effectLst>
            <a:latin typeface="Times New Roman" pitchFamily="18" charset="0"/>
            <a:cs typeface="Arial" charset="0"/>
          </a:endParaRPr>
        </a:p>
      </dsp:txBody>
      <dsp:txXfrm>
        <a:off x="5077751" y="2449632"/>
        <a:ext cx="1724078" cy="862039"/>
      </dsp:txXfrm>
    </dsp:sp>
    <dsp:sp modelId="{9E73E014-5321-4AD4-853B-CEA4CC8057CA}">
      <dsp:nvSpPr>
        <dsp:cNvPr id="0" name=""/>
        <dsp:cNvSpPr/>
      </dsp:nvSpPr>
      <dsp:spPr>
        <a:xfrm>
          <a:off x="1948549" y="1225536"/>
          <a:ext cx="1724078" cy="86203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400" b="0" i="0" u="none" strike="noStrike" kern="1200" cap="none" normalizeH="0" baseline="0">
              <a:ln/>
              <a:effectLst/>
              <a:latin typeface="Arial" charset="0"/>
              <a:cs typeface="Arial" charset="0"/>
            </a:rPr>
            <a:t>Christine CREBILLON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fr-FR" sz="1400" b="0" i="0" u="none" strike="noStrike" kern="1200" cap="none" normalizeH="0" baseline="0">
              <a:ln/>
              <a:effectLst/>
              <a:latin typeface="Arial" charset="0"/>
              <a:cs typeface="Arial" charset="0"/>
            </a:rPr>
            <a:t>Assistante de Direction</a:t>
          </a:r>
          <a:endParaRPr kumimoji="0" lang="fr-FR" sz="1400" b="0" i="0" u="none" strike="noStrike" kern="1200" cap="none" normalizeH="0" baseline="0">
            <a:ln/>
            <a:effectLst>
              <a:outerShdw blurRad="38100" dist="38100" dir="2700000" algn="tl">
                <a:srgbClr val="000000"/>
              </a:outerShdw>
            </a:effectLst>
            <a:latin typeface="Times New Roman" pitchFamily="18" charset="0"/>
            <a:cs typeface="Arial" charset="0"/>
          </a:endParaRPr>
        </a:p>
      </dsp:txBody>
      <dsp:txXfrm>
        <a:off x="1948549" y="1225536"/>
        <a:ext cx="1724078" cy="8620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49196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4588" y="852488"/>
            <a:ext cx="4568825" cy="34258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646613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de texte du masque</a:t>
            </a:r>
          </a:p>
          <a:p>
            <a:pPr lvl="1"/>
            <a:r>
              <a:rPr lang="fr-FR"/>
              <a:t>Second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9649610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97360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77282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69023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86561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89432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6404" y="758952"/>
            <a:ext cx="706374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6600" baseline="0"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6404" y="4800600"/>
            <a:ext cx="7063740" cy="1691640"/>
          </a:xfrm>
        </p:spPr>
        <p:txBody>
          <a:bodyPr>
            <a:normAutofit/>
          </a:bodyPr>
          <a:lstStyle>
            <a:lvl1pPr marL="0" indent="0" algn="l">
              <a:buNone/>
              <a:defRPr sz="2000" baseline="0">
                <a:solidFill>
                  <a:schemeClr val="tx1">
                    <a:lumMod val="8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429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60000"/>
                    <a:lumOff val="40000"/>
                  </a:schemeClr>
                </a:solidFill>
              </a:defRPr>
            </a:lvl1pPr>
          </a:lstStyle>
          <a:p>
            <a:fld id="{86EA3E86-00F3-4D86-8CBC-954DB280FF9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27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64E7F-37F1-4BB0-9144-6549526EA0C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216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6525" y="381000"/>
            <a:ext cx="1857375" cy="5897562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81000"/>
            <a:ext cx="5800725" cy="5897562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D8D53-3900-4572-937F-0E47FB7F4D3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17057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914400" y="1600200"/>
            <a:ext cx="7772400" cy="4530725"/>
          </a:xfrm>
        </p:spPr>
        <p:txBody>
          <a:bodyPr/>
          <a:lstStyle/>
          <a:p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914400" y="6251575"/>
            <a:ext cx="1981200" cy="457200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352800" y="6248400"/>
            <a:ext cx="2971800" cy="457200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D1405929-706D-4820-95B6-87506F34481C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10066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re et diagram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graphique 2"/>
          <p:cNvSpPr>
            <a:spLocks noGrp="1"/>
          </p:cNvSpPr>
          <p:nvPr>
            <p:ph type="chart" idx="1"/>
          </p:nvPr>
        </p:nvSpPr>
        <p:spPr>
          <a:xfrm>
            <a:off x="914400" y="1600200"/>
            <a:ext cx="7772400" cy="4530725"/>
          </a:xfrm>
        </p:spPr>
        <p:txBody>
          <a:bodyPr/>
          <a:lstStyle/>
          <a:p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914400" y="6251575"/>
            <a:ext cx="1981200" cy="457200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352800" y="6248400"/>
            <a:ext cx="2971800" cy="457200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0CA05A0D-44B0-4ABD-BCAF-0CBDE5DF363C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078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B08DF-A1A9-46B1-B2E7-5B2FD8D0069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8478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6404" y="758952"/>
            <a:ext cx="706374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66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4800600"/>
            <a:ext cx="706374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607AA-6006-4078-A156-FFE67E307CA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429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28737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6404" y="1828801"/>
            <a:ext cx="336042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94860" y="1828801"/>
            <a:ext cx="336042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81860-6892-42D3-A041-CADE660E3A3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8548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1717185"/>
            <a:ext cx="336042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6404" y="2507550"/>
            <a:ext cx="336042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4599432" y="1717185"/>
            <a:ext cx="3364992" cy="731520"/>
          </a:xfrm>
        </p:spPr>
        <p:txBody>
          <a:bodyPr anchor="b">
            <a:normAutofit/>
          </a:bodyPr>
          <a:lstStyle>
            <a:lvl1pPr marL="0" indent="0">
              <a:buFontTx/>
              <a:buNone/>
              <a:defRPr lang="en-US" sz="1800" b="0" kern="1200" spc="10" baseline="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950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SzPct val="80000"/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94860" y="2507550"/>
            <a:ext cx="336042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0F65C-2981-40E9-990B-02D9C1D01EA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0683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18B77-857A-4E51-B983-6B1DE8A8B6C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3166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88831-AE25-4598-A634-671BB0D9594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8577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400300" cy="1600197"/>
          </a:xfrm>
        </p:spPr>
        <p:txBody>
          <a:bodyPr anchor="b">
            <a:normAutofit/>
          </a:bodyPr>
          <a:lstStyle>
            <a:lvl1pPr>
              <a:defRPr sz="2800" b="0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78200" y="685800"/>
            <a:ext cx="4559300" cy="5486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99735"/>
            <a:ext cx="24003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DC4A9-BFF8-4AC8-B3EE-811EBEA5D26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8630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846963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257800"/>
            <a:ext cx="748665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1"/>
            <a:ext cx="846963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6108590"/>
            <a:ext cx="748665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757C0-2FCF-40DA-9BF7-4DB95E10D5B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5435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418195" y="0"/>
            <a:ext cx="73152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6404" y="365760"/>
            <a:ext cx="726948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1828801"/>
            <a:ext cx="644652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831456" y="1044178"/>
            <a:ext cx="190499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6993255" y="4092178"/>
            <a:ext cx="3581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41055" y="6172201"/>
            <a:ext cx="685800" cy="593725"/>
          </a:xfrm>
          <a:prstGeom prst="rect">
            <a:avLst/>
          </a:prstGeom>
        </p:spPr>
        <p:txBody>
          <a:bodyPr vert="horz" lIns="27432" tIns="45720" rIns="27432" bIns="45720" rtlCol="0" anchor="ctr">
            <a:normAutofit/>
          </a:bodyPr>
          <a:lstStyle>
            <a:lvl1pPr algn="ctr">
              <a:defRPr sz="3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BDA0F65C-2981-40E9-990B-02D9C1D01EA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6198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9" r:id="rId1"/>
    <p:sldLayoutId id="2147483910" r:id="rId2"/>
    <p:sldLayoutId id="2147483911" r:id="rId3"/>
    <p:sldLayoutId id="2147483912" r:id="rId4"/>
    <p:sldLayoutId id="2147483913" r:id="rId5"/>
    <p:sldLayoutId id="2147483914" r:id="rId6"/>
    <p:sldLayoutId id="2147483915" r:id="rId7"/>
    <p:sldLayoutId id="2147483916" r:id="rId8"/>
    <p:sldLayoutId id="2147483917" r:id="rId9"/>
    <p:sldLayoutId id="2147483918" r:id="rId10"/>
    <p:sldLayoutId id="2147483919" r:id="rId11"/>
    <p:sldLayoutId id="2147483920" r:id="rId12"/>
    <p:sldLayoutId id="214748392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ffectLst>
            <a:outerShdw dist="107763" dir="8100000" algn="ctr" rotWithShape="0">
              <a:schemeClr val="bg2"/>
            </a:outerShdw>
          </a:effectLst>
        </p:spPr>
        <p:txBody>
          <a:bodyPr lIns="90488" tIns="44450" rIns="90488" bIns="44450"/>
          <a:lstStyle/>
          <a:p>
            <a:r>
              <a:rPr lang="fr-FR">
                <a:solidFill>
                  <a:schemeClr val="accent1"/>
                </a:solidFill>
              </a:rPr>
              <a:t>Direction Générale</a:t>
            </a:r>
          </a:p>
        </p:txBody>
      </p:sp>
      <p:graphicFrame>
        <p:nvGraphicFramePr>
          <p:cNvPr id="2" name="Diagramme 1"/>
          <p:cNvGraphicFramePr/>
          <p:nvPr>
            <p:extLst>
              <p:ext uri="{D42A27DB-BD31-4B8C-83A1-F6EECF244321}">
                <p14:modId xmlns:p14="http://schemas.microsoft.com/office/powerpoint/2010/main" val="3045783549"/>
              </p:ext>
            </p:extLst>
          </p:nvPr>
        </p:nvGraphicFramePr>
        <p:xfrm>
          <a:off x="674688" y="3059113"/>
          <a:ext cx="7704137" cy="22320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ffectLst>
            <a:outerShdw dist="107763" dir="8100000" algn="ctr" rotWithShape="0">
              <a:schemeClr val="bg2"/>
            </a:outerShdw>
          </a:effectLst>
        </p:spPr>
        <p:txBody>
          <a:bodyPr lIns="90488" tIns="44450" rIns="90488" bIns="44450"/>
          <a:lstStyle/>
          <a:p>
            <a:r>
              <a:rPr lang="fr-FR">
                <a:solidFill>
                  <a:schemeClr val="accent1"/>
                </a:solidFill>
              </a:rPr>
              <a:t>Service Administratif</a:t>
            </a:r>
          </a:p>
        </p:txBody>
      </p:sp>
      <p:graphicFrame>
        <p:nvGraphicFramePr>
          <p:cNvPr id="2" name="Diagramme 1"/>
          <p:cNvGraphicFramePr/>
          <p:nvPr>
            <p:extLst>
              <p:ext uri="{D42A27DB-BD31-4B8C-83A1-F6EECF244321}">
                <p14:modId xmlns:p14="http://schemas.microsoft.com/office/powerpoint/2010/main" val="1927082733"/>
              </p:ext>
            </p:extLst>
          </p:nvPr>
        </p:nvGraphicFramePr>
        <p:xfrm>
          <a:off x="1658938" y="2690813"/>
          <a:ext cx="5832475" cy="2736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ffectLst>
            <a:outerShdw dist="107763" dir="8100000" algn="ctr" rotWithShape="0">
              <a:schemeClr val="bg2"/>
            </a:outerShdw>
          </a:effectLst>
        </p:spPr>
        <p:txBody>
          <a:bodyPr lIns="90488" tIns="44450" rIns="90488" bIns="44450"/>
          <a:lstStyle/>
          <a:p>
            <a:r>
              <a:rPr lang="fr-FR">
                <a:solidFill>
                  <a:schemeClr val="accent1"/>
                </a:solidFill>
              </a:rPr>
              <a:t>Service Commercial</a:t>
            </a:r>
          </a:p>
        </p:txBody>
      </p:sp>
      <p:graphicFrame>
        <p:nvGraphicFramePr>
          <p:cNvPr id="2" name="Diagramme 1"/>
          <p:cNvGraphicFramePr/>
          <p:nvPr>
            <p:extLst>
              <p:ext uri="{D42A27DB-BD31-4B8C-83A1-F6EECF244321}">
                <p14:modId xmlns:p14="http://schemas.microsoft.com/office/powerpoint/2010/main" val="3243870518"/>
              </p:ext>
            </p:extLst>
          </p:nvPr>
        </p:nvGraphicFramePr>
        <p:xfrm>
          <a:off x="671513" y="2625725"/>
          <a:ext cx="7716837" cy="2736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107763" dir="8100000" algn="ctr" rotWithShape="0">
              <a:schemeClr val="bg2"/>
            </a:outerShdw>
          </a:effectLst>
        </p:spPr>
        <p:txBody>
          <a:bodyPr lIns="90488" tIns="44450" rIns="90488" bIns="44450" anchor="ctr"/>
          <a:lstStyle/>
          <a:p>
            <a:pPr algn="ctr" eaLnBrk="0" hangingPunct="0"/>
            <a:r>
              <a:rPr lang="fr-FR" sz="4400">
                <a:solidFill>
                  <a:schemeClr val="accent1"/>
                </a:solidFill>
              </a:rPr>
              <a:t>Service du Personnel</a:t>
            </a:r>
          </a:p>
        </p:txBody>
      </p:sp>
      <p:graphicFrame>
        <p:nvGraphicFramePr>
          <p:cNvPr id="2" name="Diagramme 1"/>
          <p:cNvGraphicFramePr/>
          <p:nvPr>
            <p:extLst>
              <p:ext uri="{D42A27DB-BD31-4B8C-83A1-F6EECF244321}">
                <p14:modId xmlns:p14="http://schemas.microsoft.com/office/powerpoint/2010/main" val="1372915553"/>
              </p:ext>
            </p:extLst>
          </p:nvPr>
        </p:nvGraphicFramePr>
        <p:xfrm>
          <a:off x="684213" y="2338388"/>
          <a:ext cx="7707312" cy="3313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2843213" y="333375"/>
            <a:ext cx="3297237" cy="990600"/>
          </a:xfrm>
          <a:noFill/>
          <a:ln/>
        </p:spPr>
        <p:txBody>
          <a:bodyPr lIns="90488" tIns="44450" rIns="90488" bIns="44450">
            <a:normAutofit/>
          </a:bodyPr>
          <a:lstStyle/>
          <a:p>
            <a:r>
              <a:rPr lang="fr-FR" dirty="0">
                <a:solidFill>
                  <a:schemeClr val="accent1"/>
                </a:solidFill>
              </a:rPr>
              <a:t>Ventes 2024</a:t>
            </a:r>
          </a:p>
        </p:txBody>
      </p:sp>
      <p:graphicFrame>
        <p:nvGraphicFramePr>
          <p:cNvPr id="6" name="Object 3"/>
          <p:cNvGraphicFramePr>
            <a:graphicFrameLocks noGrp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2809572291"/>
              </p:ext>
            </p:extLst>
          </p:nvPr>
        </p:nvGraphicFramePr>
        <p:xfrm>
          <a:off x="690563" y="1628775"/>
          <a:ext cx="7764462" cy="50466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/>
</p:sld>
</file>

<file path=ppt/theme/theme1.xml><?xml version="1.0" encoding="utf-8"?>
<a:theme xmlns:a="http://schemas.openxmlformats.org/drawingml/2006/main" name="Vue">
  <a:themeElements>
    <a:clrScheme name="Office 2013 -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rebuchet MS">
      <a:majorFont>
        <a:latin typeface="Trebuchet MS" panose="020B0603020202020204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lacé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tint val="95000"/>
              <a:shade val="95000"/>
              <a:satMod val="120000"/>
            </a:schemeClr>
          </a:solidFill>
          <a:prstDash val="solid"/>
        </a:ln>
        <a:ln w="55000" cap="flat" cmpd="thickThin" algn="ctr">
          <a:solidFill>
            <a:schemeClr val="phClr">
              <a:tint val="90000"/>
              <a:satMod val="130000"/>
            </a:schemeClr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TM03457515[[fn=Vue]]</Template>
  <TotalTime>62</TotalTime>
  <Pages>5</Pages>
  <Words>85</Words>
  <Application>Microsoft Office PowerPoint</Application>
  <PresentationFormat>Affichage à l'écran (4:3)</PresentationFormat>
  <Paragraphs>43</Paragraphs>
  <Slides>5</Slides>
  <Notes>5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0" baseType="lpstr">
      <vt:lpstr>Arial</vt:lpstr>
      <vt:lpstr>Times New Roman</vt:lpstr>
      <vt:lpstr>Trebuchet MS</vt:lpstr>
      <vt:lpstr>Wingdings 2</vt:lpstr>
      <vt:lpstr>Vue</vt:lpstr>
      <vt:lpstr>Direction Générale</vt:lpstr>
      <vt:lpstr>Service Administratif</vt:lpstr>
      <vt:lpstr>Service Commercial</vt:lpstr>
      <vt:lpstr>Présentation PowerPoint</vt:lpstr>
      <vt:lpstr>Ventes 2024</vt:lpstr>
    </vt:vector>
  </TitlesOfParts>
  <Company>IOS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Exercices Powerpoint : Organigramme entreprise</dc:title>
  <dc:subject>Détail du personnel par service</dc:subject>
  <dc:creator>IOS</dc:creator>
  <cp:keywords>Organigramme; exercice</cp:keywords>
  <dc:description>- organigrammes simples_x000d_
- introductions d'assistants_x000d_
- format des boites et styles_x000d_
- un exemple de graphique</dc:description>
  <cp:lastModifiedBy>joel Green</cp:lastModifiedBy>
  <cp:revision>32</cp:revision>
  <cp:lastPrinted>1601-01-01T00:00:00Z</cp:lastPrinted>
  <dcterms:created xsi:type="dcterms:W3CDTF">1995-06-08T08:53:58Z</dcterms:created>
  <dcterms:modified xsi:type="dcterms:W3CDTF">2025-03-21T10:22:09Z</dcterms:modified>
  <cp:category>Exercices Powerpoint 2024</cp:category>
</cp:coreProperties>
</file>