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981" autoAdjust="0"/>
    <p:restoredTop sz="94660"/>
  </p:normalViewPr>
  <p:slideViewPr>
    <p:cSldViewPr snapToGrid="0">
      <p:cViewPr varScale="1">
        <p:scale>
          <a:sx n="103" d="100"/>
          <a:sy n="103" d="100"/>
        </p:scale>
        <p:origin x="150" y="32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0AF0882-FC9F-42C6-A3F8-A492A90C0F2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3F8FECF7-BDDF-4A16-AEE0-903A4FB85D34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92EE6F3B-5BC0-43A7-B230-651EA7A2FE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80F98DE9-D63F-4856-93D9-E69AEC6E2A0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FB3AF35-AF56-4631-97C8-B0898BF474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8192613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8801666-2474-4222-ABB8-ED0FECADCDA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6BF1C23A-359B-4CCA-A224-182D8F92C57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7184C43A-B270-4DD8-8E95-DC139A9EFB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E52DA11-F173-4E0C-A0EA-4BE82BE98FF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1999251-07D9-44DA-984B-AD356649A6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80597275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14343311-B5DE-4685-B3A9-F90F1B042AD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F7D51E00-2916-4558-8010-882F393B0A0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6E3E506-9058-4C87-BDBF-AB6C00AFE2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F354704-207A-4EF1-917E-583D223571A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9DA2BDF3-0A53-4825-8786-4F10F58742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416072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4C1FBE0-FB78-4DA7-A3CF-BB5C9EA962F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977A0E45-80A5-44CA-BC6E-46635B60F94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D0D010DA-3050-4558-B3F0-F94642E717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4D69B525-CCEE-4E51-8D01-D15CD635ECB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6EBD9265-82A7-4AC2-ABFA-CB3735FA403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083358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E939499-145B-4947-95BF-B73E1CD154F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BEC81C26-F72F-4EF2-8F76-266A287B53C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C0925A85-A1FD-415A-BD57-0912DE13BD5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9FF5DE7-B878-40AB-BF48-C485447393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5EC65648-1FBB-436B-B031-CC3E9B633B3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0530189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AB34A30-D6AA-44E6-BB17-41A8E8BEBA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10685C4C-279E-4D4E-85B0-83EA313F5319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0E232C7D-C620-492A-A9F8-DE1F7446FC3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E5D6128F-E199-409F-85EB-58BF264604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953CA496-B453-4C38-B0C3-3B4BB2E7B11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06729B57-35A8-4531-9047-B376683D113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4236470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85E9FA97-554D-4A94-894F-312BB7680E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4BA76BA-5D43-4190-A9AE-A565CAA2C31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17E0D2EA-239A-46B3-B985-ED9D917F730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0E0DA00D-CEBA-456D-BB7B-91CEA171342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F3C08171-95E7-4D20-82C2-8EA3941857B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5BB64921-5AC5-4A33-A760-B043850A03E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02335D2C-139C-46F6-BFCE-C1185EA229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FB5A5E74-C031-4C9C-8E4A-93CF82AEA7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069518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5531608-208A-4C02-928F-1669F5C89FA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5E8BE3AA-68D6-41E9-AC40-609FB623F2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FF2769F4-CFE2-438A-B692-D5AB0E98DD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34B8787B-3774-41F1-B240-D6736967A5A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9144650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92D96F8B-AE72-4A6B-B18B-2F2E6EE7B43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FDCBA9D3-ADCA-4DE7-B76F-91F35FFEC4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7647069A-52D1-40C3-880F-B8026CAB1C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7788951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CB3E3E7D-1847-47A5-9C8A-95D4EE61285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AF687E1D-119D-42CF-B26D-12D229C52925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C22FDC0F-F891-40E2-BC61-2B722644CBC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AB6167E8-DB01-49B0-BDDA-E39E35F00D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8AAB108D-4607-417F-8583-AEB9E9B902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D08E55A7-660E-43C8-B005-6543394078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457174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BCFFD767-EB83-4131-8155-1DED0F024BC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15BD1B42-AF73-4803-81C5-CB6897DB8FF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FFC68DEE-0F0F-4D0B-BB5A-9B97F15811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DBA1267A-403D-44DD-9EE2-7DE94BB210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1F298006-D519-4A2F-8C57-B67F2282376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B707325F-2EDC-4B05-9D8E-28087765CA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34853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71C485B2-1C1E-4E23-AE89-956DC90516E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F10CFA7D-0A77-46EE-8789-D728E94640A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DFEA5B2-3284-4BE7-9D36-A6DF9B358BF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74D9DC0-038D-4550-8ABE-8425950BE9F1}" type="datetimeFigureOut">
              <a:rPr lang="fr-FR" smtClean="0"/>
              <a:t>21/02/2025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70C49F42-D998-4EF5-8574-A95FB30CC9A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FCD1A497-484F-4281-AABF-3BD86E25051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13B03A7-C3A9-4B34-A477-FCA7340E2DDA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921397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mc:AlternateContent xmlns:mc="http://schemas.openxmlformats.org/markup-compatibility/2006" xmlns:a14="http://schemas.microsoft.com/office/drawing/2010/main">
        <mc:Choice Requires="a14">
          <p:sp>
            <p:nvSpPr>
              <p:cNvPr id="4" name="ZoneTexte 3">
                <a:extLst>
                  <a:ext uri="{FF2B5EF4-FFF2-40B4-BE49-F238E27FC236}">
                    <a16:creationId xmlns:a16="http://schemas.microsoft.com/office/drawing/2014/main" id="{39E461DD-531A-4435-AAE9-FFD1A7B54228}"/>
                  </a:ext>
                </a:extLst>
              </p:cNvPr>
              <p:cNvSpPr txBox="1"/>
              <p:nvPr/>
            </p:nvSpPr>
            <p:spPr>
              <a:xfrm>
                <a:off x="2483768" y="1052736"/>
                <a:ext cx="2656112" cy="631007"/>
              </a:xfrm>
              <a:prstGeom prst="rect">
                <a:avLst/>
              </a:prstGeom>
              <a:noFill/>
            </p:spPr>
            <p:txBody>
              <a:bodyPr wrap="none" lIns="0" tIns="0" rIns="0" bIns="0" rtlCol="0">
                <a:spAutoFit/>
              </a:bodyPr>
              <a:lstStyle/>
              <a:p>
                <a:pPr/>
                <a14:m>
                  <m:oMathPara xmlns:m="http://schemas.openxmlformats.org/officeDocument/2006/math">
                    <m:oMathParaPr>
                      <m:jc m:val="centerGroup"/>
                    </m:oMathParaPr>
                    <m:oMath xmlns:m="http://schemas.openxmlformats.org/officeDocument/2006/math">
                      <m:r>
                        <a:rPr lang="fr-FR" b="0" i="1" smtClean="0">
                          <a:latin typeface="Cambria Math" panose="02040503050406030204" pitchFamily="18" charset="0"/>
                        </a:rPr>
                        <m:t>𝑦</m:t>
                      </m:r>
                      <m:r>
                        <a:rPr lang="fr-FR" b="0" i="1" smtClean="0">
                          <a:latin typeface="Cambria Math" panose="02040503050406030204" pitchFamily="18" charset="0"/>
                        </a:rPr>
                        <m:t>=</m:t>
                      </m:r>
                      <m:d>
                        <m:dPr>
                          <m:ctrlPr>
                            <a:rPr lang="fr-FR" b="0" i="1" smtClean="0">
                              <a:latin typeface="Cambria Math" panose="02040503050406030204" pitchFamily="18" charset="0"/>
                            </a:rPr>
                          </m:ctrlPr>
                        </m:dPr>
                        <m:e>
                          <m:nary>
                            <m:naryPr>
                              <m:ctrlPr>
                                <a:rPr lang="fr-FR" i="1">
                                  <a:latin typeface="Cambria Math" panose="02040503050406030204" pitchFamily="18" charset="0"/>
                                </a:rPr>
                              </m:ctrlPr>
                            </m:naryPr>
                            <m:sub>
                              <m:r>
                                <a:rPr lang="fr-FR" i="1" smtClean="0">
                                  <a:latin typeface="Cambria Math" panose="02040503050406030204" pitchFamily="18" charset="0"/>
                                  <a:ea typeface="Cambria Math" panose="02040503050406030204" pitchFamily="18" charset="0"/>
                                </a:rPr>
                                <m:t>∞</m:t>
                              </m:r>
                            </m:sub>
                            <m:sup>
                              <m:r>
                                <a:rPr lang="fr-FR" b="0" i="1" smtClean="0">
                                  <a:latin typeface="Cambria Math" panose="02040503050406030204" pitchFamily="18" charset="0"/>
                                </a:rPr>
                                <m:t>1</m:t>
                              </m:r>
                            </m:sup>
                            <m:e>
                              <m:r>
                                <a:rPr lang="fr-FR" i="1">
                                  <a:latin typeface="Cambria Math" panose="02040503050406030204" pitchFamily="18" charset="0"/>
                                </a:rPr>
                                <m:t>5</m:t>
                              </m:r>
                              <m:sSup>
                                <m:sSupPr>
                                  <m:ctrlPr>
                                    <a:rPr lang="fr-FR" i="1">
                                      <a:latin typeface="Cambria Math" panose="02040503050406030204" pitchFamily="18" charset="0"/>
                                    </a:rPr>
                                  </m:ctrlPr>
                                </m:sSupPr>
                                <m:e>
                                  <m:r>
                                    <a:rPr lang="fr-FR" i="1">
                                      <a:latin typeface="Cambria Math" panose="02040503050406030204" pitchFamily="18" charset="0"/>
                                    </a:rPr>
                                    <m:t>𝑥</m:t>
                                  </m:r>
                                </m:e>
                                <m:sup>
                                  <m:r>
                                    <a:rPr lang="fr-FR" i="1">
                                      <a:latin typeface="Cambria Math" panose="02040503050406030204" pitchFamily="18" charset="0"/>
                                    </a:rPr>
                                    <m:t>3</m:t>
                                  </m:r>
                                </m:sup>
                              </m:sSup>
                              <m:r>
                                <a:rPr lang="fr-FR" i="1">
                                  <a:latin typeface="Cambria Math" panose="02040503050406030204" pitchFamily="18" charset="0"/>
                                </a:rPr>
                                <m:t>+3 </m:t>
                              </m:r>
                              <m:sSup>
                                <m:sSupPr>
                                  <m:ctrlPr>
                                    <a:rPr lang="fr-FR" i="1">
                                      <a:latin typeface="Cambria Math" panose="02040503050406030204" pitchFamily="18" charset="0"/>
                                    </a:rPr>
                                  </m:ctrlPr>
                                </m:sSupPr>
                                <m:e>
                                  <m:r>
                                    <a:rPr lang="fr-FR" i="1">
                                      <a:latin typeface="Cambria Math" panose="02040503050406030204" pitchFamily="18" charset="0"/>
                                    </a:rPr>
                                    <m:t>𝑥</m:t>
                                  </m:r>
                                </m:e>
                                <m:sup>
                                  <m:r>
                                    <a:rPr lang="fr-FR" i="1">
                                      <a:latin typeface="Cambria Math" panose="02040503050406030204" pitchFamily="18" charset="0"/>
                                    </a:rPr>
                                    <m:t>2</m:t>
                                  </m:r>
                                </m:sup>
                              </m:sSup>
                              <m:r>
                                <a:rPr lang="fr-FR" i="1">
                                  <a:latin typeface="Cambria Math" panose="02040503050406030204" pitchFamily="18" charset="0"/>
                                </a:rPr>
                                <m:t>+ </m:t>
                              </m:r>
                              <m:f>
                                <m:fPr>
                                  <m:ctrlPr>
                                    <a:rPr lang="fr-FR" i="1">
                                      <a:latin typeface="Cambria Math" panose="02040503050406030204" pitchFamily="18" charset="0"/>
                                    </a:rPr>
                                  </m:ctrlPr>
                                </m:fPr>
                                <m:num>
                                  <m:r>
                                    <a:rPr lang="fr-FR" i="1">
                                      <a:latin typeface="Cambria Math" panose="02040503050406030204" pitchFamily="18" charset="0"/>
                                    </a:rPr>
                                    <m:t>𝑋</m:t>
                                  </m:r>
                                </m:num>
                                <m:den>
                                  <m:r>
                                    <a:rPr lang="fr-FR" i="1">
                                      <a:latin typeface="Cambria Math" panose="02040503050406030204" pitchFamily="18" charset="0"/>
                                    </a:rPr>
                                    <m:t>6</m:t>
                                  </m:r>
                                </m:den>
                              </m:f>
                            </m:e>
                          </m:nary>
                        </m:e>
                      </m:d>
                    </m:oMath>
                  </m:oMathPara>
                </a14:m>
                <a:endParaRPr lang="fr-FR" dirty="0"/>
              </a:p>
            </p:txBody>
          </p:sp>
        </mc:Choice>
        <mc:Fallback xmlns="">
          <p:sp>
            <p:nvSpPr>
              <p:cNvPr id="4" name="ZoneTexte 3">
                <a:extLst>
                  <a:ext uri="{FF2B5EF4-FFF2-40B4-BE49-F238E27FC236}">
                    <a16:creationId xmlns:a16="http://schemas.microsoft.com/office/drawing/2014/main" id="{39E461DD-531A-4435-AAE9-FFD1A7B54228}"/>
                  </a:ext>
                </a:extLst>
              </p:cNvPr>
              <p:cNvSpPr txBox="1">
                <a:spLocks noRot="1" noChangeAspect="1" noMove="1" noResize="1" noEditPoints="1" noAdjustHandles="1" noChangeArrowheads="1" noChangeShapeType="1" noTextEdit="1"/>
              </p:cNvSpPr>
              <p:nvPr/>
            </p:nvSpPr>
            <p:spPr>
              <a:xfrm>
                <a:off x="2483768" y="1052736"/>
                <a:ext cx="2656112" cy="631007"/>
              </a:xfrm>
              <a:prstGeom prst="rect">
                <a:avLst/>
              </a:prstGeom>
              <a:blipFill>
                <a:blip r:embed="rId2"/>
                <a:stretch>
                  <a:fillRect/>
                </a:stretch>
              </a:blipFill>
            </p:spPr>
            <p:txBody>
              <a:bodyPr/>
              <a:lstStyle/>
              <a:p>
                <a:r>
                  <a:rPr lang="fr-FR">
                    <a:noFill/>
                  </a:rPr>
                  <a:t> </a:t>
                </a:r>
              </a:p>
            </p:txBody>
          </p:sp>
        </mc:Fallback>
      </mc:AlternateContent>
    </p:spTree>
    <p:extLst>
      <p:ext uri="{BB962C8B-B14F-4D97-AF65-F5344CB8AC3E}">
        <p14:creationId xmlns:p14="http://schemas.microsoft.com/office/powerpoint/2010/main" val="3274651517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3</Words>
  <Application>Microsoft Office PowerPoint</Application>
  <PresentationFormat>Grand écran</PresentationFormat>
  <Paragraphs>1</Paragraphs>
  <Slides>1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Cambria Math</vt:lpstr>
      <vt:lpstr>Thème Office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joel Green</dc:creator>
  <cp:keywords>exo,équation</cp:keywords>
  <cp:lastModifiedBy>joel Green</cp:lastModifiedBy>
  <cp:revision>1</cp:revision>
  <dcterms:created xsi:type="dcterms:W3CDTF">2019-11-07T10:22:23Z</dcterms:created>
  <dcterms:modified xsi:type="dcterms:W3CDTF">2025-02-21T09:34:21Z</dcterms:modified>
  <cp:category>Exercices Powerpoint 2024</cp:category>
</cp:coreProperties>
</file>

<file path=docProps/thumbnail.jpeg>
</file>